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8" r:id="rId2"/>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30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28DEF5-DB2D-4BA4-A77B-282BC78651D6}" type="datetimeFigureOut">
              <a:rPr lang="en-GB" smtClean="0"/>
              <a:t>19/11/2023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8244C2-7669-41C6-B299-2E5443676FEA}" type="slidenum">
              <a:rPr lang="en-GB" smtClean="0"/>
              <a:t>‹#›</a:t>
            </a:fld>
            <a:endParaRPr lang="en-GB"/>
          </a:p>
        </p:txBody>
      </p:sp>
    </p:spTree>
    <p:extLst>
      <p:ext uri="{BB962C8B-B14F-4D97-AF65-F5344CB8AC3E}">
        <p14:creationId xmlns:p14="http://schemas.microsoft.com/office/powerpoint/2010/main" val="1859325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GV CLICK CHUỘT VÀO KHUNG ĐÁP ÁN </a:t>
            </a:r>
            <a:r>
              <a:rPr lang="en-US" b="1">
                <a:sym typeface="Wingdings" panose="05000000000000000000" pitchFamily="2" charset="2"/>
              </a:rPr>
              <a:t> XUẤT HIỆN KẾT QUẢ ĐÚNG/SAI</a:t>
            </a:r>
            <a:endParaRPr lang="en-US" b="1"/>
          </a:p>
          <a:p>
            <a:endParaRPr lang="en-US"/>
          </a:p>
        </p:txBody>
      </p:sp>
      <p:sp>
        <p:nvSpPr>
          <p:cNvPr id="4" name="Slide Number Placeholder 3"/>
          <p:cNvSpPr>
            <a:spLocks noGrp="1"/>
          </p:cNvSpPr>
          <p:nvPr>
            <p:ph type="sldNum" sz="quarter" idx="5"/>
          </p:nvPr>
        </p:nvSpPr>
        <p:spPr/>
        <p:txBody>
          <a:bodyPr/>
          <a:lstStyle/>
          <a:p>
            <a:fld id="{C3FF4207-65F2-4BA8-A0F4-BDCCAC7D2C35}" type="slidenum">
              <a:rPr lang="en-US" smtClean="0"/>
              <a:t>38</a:t>
            </a:fld>
            <a:endParaRPr lang="en-US"/>
          </a:p>
        </p:txBody>
      </p:sp>
    </p:spTree>
    <p:extLst>
      <p:ext uri="{BB962C8B-B14F-4D97-AF65-F5344CB8AC3E}">
        <p14:creationId xmlns:p14="http://schemas.microsoft.com/office/powerpoint/2010/main" val="355778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GV CLICK CHUỘT VÀO KHUNG ĐÁP ÁN </a:t>
            </a:r>
            <a:r>
              <a:rPr lang="en-US" b="1">
                <a:sym typeface="Wingdings" panose="05000000000000000000" pitchFamily="2" charset="2"/>
              </a:rPr>
              <a:t> XUẤT HIỆN KẾT QUẢ ĐÚNG/SAI</a:t>
            </a:r>
            <a:endParaRPr lang="en-US" b="1"/>
          </a:p>
          <a:p>
            <a:endParaRPr lang="en-US"/>
          </a:p>
        </p:txBody>
      </p:sp>
      <p:sp>
        <p:nvSpPr>
          <p:cNvPr id="4" name="Slide Number Placeholder 3"/>
          <p:cNvSpPr>
            <a:spLocks noGrp="1"/>
          </p:cNvSpPr>
          <p:nvPr>
            <p:ph type="sldNum" sz="quarter" idx="5"/>
          </p:nvPr>
        </p:nvSpPr>
        <p:spPr/>
        <p:txBody>
          <a:bodyPr/>
          <a:lstStyle/>
          <a:p>
            <a:fld id="{C3FF4207-65F2-4BA8-A0F4-BDCCAC7D2C35}" type="slidenum">
              <a:rPr lang="en-US" smtClean="0"/>
              <a:t>39</a:t>
            </a:fld>
            <a:endParaRPr lang="en-US"/>
          </a:p>
        </p:txBody>
      </p:sp>
    </p:spTree>
    <p:extLst>
      <p:ext uri="{BB962C8B-B14F-4D97-AF65-F5344CB8AC3E}">
        <p14:creationId xmlns:p14="http://schemas.microsoft.com/office/powerpoint/2010/main" val="2807955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GV CLICK CHUỘT VÀO KHUNG ĐÁP ÁN </a:t>
            </a:r>
            <a:r>
              <a:rPr lang="en-US" b="1">
                <a:sym typeface="Wingdings" panose="05000000000000000000" pitchFamily="2" charset="2"/>
              </a:rPr>
              <a:t> XUẤT HIỆN KẾT QUẢ ĐÚNG/SAI</a:t>
            </a:r>
            <a:endParaRPr lang="en-US" b="1"/>
          </a:p>
          <a:p>
            <a:endParaRPr lang="en-US"/>
          </a:p>
          <a:p>
            <a:endParaRPr lang="en-US"/>
          </a:p>
        </p:txBody>
      </p:sp>
      <p:sp>
        <p:nvSpPr>
          <p:cNvPr id="4" name="Slide Number Placeholder 3"/>
          <p:cNvSpPr>
            <a:spLocks noGrp="1"/>
          </p:cNvSpPr>
          <p:nvPr>
            <p:ph type="sldNum" sz="quarter" idx="5"/>
          </p:nvPr>
        </p:nvSpPr>
        <p:spPr/>
        <p:txBody>
          <a:bodyPr/>
          <a:lstStyle/>
          <a:p>
            <a:fld id="{C3FF4207-65F2-4BA8-A0F4-BDCCAC7D2C35}" type="slidenum">
              <a:rPr lang="en-US" smtClean="0"/>
              <a:t>40</a:t>
            </a:fld>
            <a:endParaRPr lang="en-US"/>
          </a:p>
        </p:txBody>
      </p:sp>
    </p:spTree>
    <p:extLst>
      <p:ext uri="{BB962C8B-B14F-4D97-AF65-F5344CB8AC3E}">
        <p14:creationId xmlns:p14="http://schemas.microsoft.com/office/powerpoint/2010/main" val="4049566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7AEF0B6-9898-40A4-BD29-C71EC197718F}" type="datetimeFigureOut">
              <a:rPr lang="en-GB" smtClean="0"/>
              <a:t>19/11/2023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B078C7-8D04-4342-B388-1E0033010959}" type="slidenum">
              <a:rPr lang="en-GB" smtClean="0"/>
              <a:t>‹#›</a:t>
            </a:fld>
            <a:endParaRPr lang="en-GB"/>
          </a:p>
        </p:txBody>
      </p:sp>
    </p:spTree>
    <p:extLst>
      <p:ext uri="{BB962C8B-B14F-4D97-AF65-F5344CB8AC3E}">
        <p14:creationId xmlns:p14="http://schemas.microsoft.com/office/powerpoint/2010/main" val="3747881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7AEF0B6-9898-40A4-BD29-C71EC197718F}" type="datetimeFigureOut">
              <a:rPr lang="en-GB" smtClean="0"/>
              <a:t>19/11/2023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B078C7-8D04-4342-B388-1E0033010959}" type="slidenum">
              <a:rPr lang="en-GB" smtClean="0"/>
              <a:t>‹#›</a:t>
            </a:fld>
            <a:endParaRPr lang="en-GB"/>
          </a:p>
        </p:txBody>
      </p:sp>
    </p:spTree>
    <p:extLst>
      <p:ext uri="{BB962C8B-B14F-4D97-AF65-F5344CB8AC3E}">
        <p14:creationId xmlns:p14="http://schemas.microsoft.com/office/powerpoint/2010/main" val="1033615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7AEF0B6-9898-40A4-BD29-C71EC197718F}" type="datetimeFigureOut">
              <a:rPr lang="en-GB" smtClean="0"/>
              <a:t>19/11/2023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B078C7-8D04-4342-B388-1E0033010959}" type="slidenum">
              <a:rPr lang="en-GB" smtClean="0"/>
              <a:t>‹#›</a:t>
            </a:fld>
            <a:endParaRPr lang="en-GB"/>
          </a:p>
        </p:txBody>
      </p:sp>
    </p:spTree>
    <p:extLst>
      <p:ext uri="{BB962C8B-B14F-4D97-AF65-F5344CB8AC3E}">
        <p14:creationId xmlns:p14="http://schemas.microsoft.com/office/powerpoint/2010/main" val="4065726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7AEF0B6-9898-40A4-BD29-C71EC197718F}" type="datetimeFigureOut">
              <a:rPr lang="en-GB" smtClean="0"/>
              <a:t>19/11/2023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B078C7-8D04-4342-B388-1E0033010959}" type="slidenum">
              <a:rPr lang="en-GB" smtClean="0"/>
              <a:t>‹#›</a:t>
            </a:fld>
            <a:endParaRPr lang="en-GB"/>
          </a:p>
        </p:txBody>
      </p:sp>
    </p:spTree>
    <p:extLst>
      <p:ext uri="{BB962C8B-B14F-4D97-AF65-F5344CB8AC3E}">
        <p14:creationId xmlns:p14="http://schemas.microsoft.com/office/powerpoint/2010/main" val="3870294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AEF0B6-9898-40A4-BD29-C71EC197718F}" type="datetimeFigureOut">
              <a:rPr lang="en-GB" smtClean="0"/>
              <a:t>19/11/2023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B078C7-8D04-4342-B388-1E0033010959}" type="slidenum">
              <a:rPr lang="en-GB" smtClean="0"/>
              <a:t>‹#›</a:t>
            </a:fld>
            <a:endParaRPr lang="en-GB"/>
          </a:p>
        </p:txBody>
      </p:sp>
    </p:spTree>
    <p:extLst>
      <p:ext uri="{BB962C8B-B14F-4D97-AF65-F5344CB8AC3E}">
        <p14:creationId xmlns:p14="http://schemas.microsoft.com/office/powerpoint/2010/main" val="3840166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7AEF0B6-9898-40A4-BD29-C71EC197718F}" type="datetimeFigureOut">
              <a:rPr lang="en-GB" smtClean="0"/>
              <a:t>19/11/2023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5B078C7-8D04-4342-B388-1E0033010959}" type="slidenum">
              <a:rPr lang="en-GB" smtClean="0"/>
              <a:t>‹#›</a:t>
            </a:fld>
            <a:endParaRPr lang="en-GB"/>
          </a:p>
        </p:txBody>
      </p:sp>
    </p:spTree>
    <p:extLst>
      <p:ext uri="{BB962C8B-B14F-4D97-AF65-F5344CB8AC3E}">
        <p14:creationId xmlns:p14="http://schemas.microsoft.com/office/powerpoint/2010/main" val="3337461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7AEF0B6-9898-40A4-BD29-C71EC197718F}" type="datetimeFigureOut">
              <a:rPr lang="en-GB" smtClean="0"/>
              <a:t>19/11/2023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5B078C7-8D04-4342-B388-1E0033010959}" type="slidenum">
              <a:rPr lang="en-GB" smtClean="0"/>
              <a:t>‹#›</a:t>
            </a:fld>
            <a:endParaRPr lang="en-GB"/>
          </a:p>
        </p:txBody>
      </p:sp>
    </p:spTree>
    <p:extLst>
      <p:ext uri="{BB962C8B-B14F-4D97-AF65-F5344CB8AC3E}">
        <p14:creationId xmlns:p14="http://schemas.microsoft.com/office/powerpoint/2010/main" val="3726315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7AEF0B6-9898-40A4-BD29-C71EC197718F}" type="datetimeFigureOut">
              <a:rPr lang="en-GB" smtClean="0"/>
              <a:t>19/11/2023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5B078C7-8D04-4342-B388-1E0033010959}" type="slidenum">
              <a:rPr lang="en-GB" smtClean="0"/>
              <a:t>‹#›</a:t>
            </a:fld>
            <a:endParaRPr lang="en-GB"/>
          </a:p>
        </p:txBody>
      </p:sp>
    </p:spTree>
    <p:extLst>
      <p:ext uri="{BB962C8B-B14F-4D97-AF65-F5344CB8AC3E}">
        <p14:creationId xmlns:p14="http://schemas.microsoft.com/office/powerpoint/2010/main" val="3115900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AEF0B6-9898-40A4-BD29-C71EC197718F}" type="datetimeFigureOut">
              <a:rPr lang="en-GB" smtClean="0"/>
              <a:t>19/11/2023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5B078C7-8D04-4342-B388-1E0033010959}" type="slidenum">
              <a:rPr lang="en-GB" smtClean="0"/>
              <a:t>‹#›</a:t>
            </a:fld>
            <a:endParaRPr lang="en-GB"/>
          </a:p>
        </p:txBody>
      </p:sp>
    </p:spTree>
    <p:extLst>
      <p:ext uri="{BB962C8B-B14F-4D97-AF65-F5344CB8AC3E}">
        <p14:creationId xmlns:p14="http://schemas.microsoft.com/office/powerpoint/2010/main" val="2782782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AEF0B6-9898-40A4-BD29-C71EC197718F}" type="datetimeFigureOut">
              <a:rPr lang="en-GB" smtClean="0"/>
              <a:t>19/11/2023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5B078C7-8D04-4342-B388-1E0033010959}" type="slidenum">
              <a:rPr lang="en-GB" smtClean="0"/>
              <a:t>‹#›</a:t>
            </a:fld>
            <a:endParaRPr lang="en-GB"/>
          </a:p>
        </p:txBody>
      </p:sp>
    </p:spTree>
    <p:extLst>
      <p:ext uri="{BB962C8B-B14F-4D97-AF65-F5344CB8AC3E}">
        <p14:creationId xmlns:p14="http://schemas.microsoft.com/office/powerpoint/2010/main" val="3069840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AEF0B6-9898-40A4-BD29-C71EC197718F}" type="datetimeFigureOut">
              <a:rPr lang="en-GB" smtClean="0"/>
              <a:t>19/11/2023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5B078C7-8D04-4342-B388-1E0033010959}" type="slidenum">
              <a:rPr lang="en-GB" smtClean="0"/>
              <a:t>‹#›</a:t>
            </a:fld>
            <a:endParaRPr lang="en-GB"/>
          </a:p>
        </p:txBody>
      </p:sp>
    </p:spTree>
    <p:extLst>
      <p:ext uri="{BB962C8B-B14F-4D97-AF65-F5344CB8AC3E}">
        <p14:creationId xmlns:p14="http://schemas.microsoft.com/office/powerpoint/2010/main" val="2187137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AEF0B6-9898-40A4-BD29-C71EC197718F}" type="datetimeFigureOut">
              <a:rPr lang="en-GB" smtClean="0"/>
              <a:t>19/11/2023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B078C7-8D04-4342-B388-1E0033010959}" type="slidenum">
              <a:rPr lang="en-GB" smtClean="0"/>
              <a:t>‹#›</a:t>
            </a:fld>
            <a:endParaRPr lang="en-GB"/>
          </a:p>
        </p:txBody>
      </p:sp>
    </p:spTree>
    <p:extLst>
      <p:ext uri="{BB962C8B-B14F-4D97-AF65-F5344CB8AC3E}">
        <p14:creationId xmlns:p14="http://schemas.microsoft.com/office/powerpoint/2010/main" val="1714506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9.png"/><Relationship Id="rId4" Type="http://schemas.openxmlformats.org/officeDocument/2006/relationships/audio" Target="../media/audio2.wav"/><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1.png"/><Relationship Id="rId10" Type="http://schemas.openxmlformats.org/officeDocument/2006/relationships/image" Target="../media/image24.png"/><Relationship Id="rId4" Type="http://schemas.microsoft.com/office/2007/relationships/hdphoto" Target="../media/hdphoto4.wdp"/><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3.wav"/><Relationship Id="rId1" Type="http://schemas.openxmlformats.org/officeDocument/2006/relationships/slideLayout" Target="../slideLayouts/slideLayout2.xml"/><Relationship Id="rId4" Type="http://schemas.microsoft.com/office/2007/relationships/hdphoto" Target="../media/hdphoto7.wdp"/></Relationships>
</file>

<file path=ppt/slides/_rels/slide26.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7.png"/><Relationship Id="rId1" Type="http://schemas.openxmlformats.org/officeDocument/2006/relationships/slideLayout" Target="../slideLayouts/slideLayout2.xml"/><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9.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9.png"/></Relationships>
</file>

<file path=ppt/slides/_rels/slide3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39.sv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34.png"/></Relationships>
</file>

<file path=ppt/slides/_rels/slide3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9.gif"/><Relationship Id="rId3" Type="http://schemas.openxmlformats.org/officeDocument/2006/relationships/audio" Target="../media/audio5.wav"/><Relationship Id="rId7" Type="http://schemas.openxmlformats.org/officeDocument/2006/relationships/image" Target="../media/image41.svg"/><Relationship Id="rId12"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2.xml"/><Relationship Id="rId11" Type="http://schemas.openxmlformats.org/officeDocument/2006/relationships/image" Target="../media/image45.svg"/><Relationship Id="rId5" Type="http://schemas.openxmlformats.org/officeDocument/2006/relationships/image" Target="../media/image35.png"/><Relationship Id="rId15" Type="http://schemas.openxmlformats.org/officeDocument/2006/relationships/audio" Target="NULL"/><Relationship Id="rId10" Type="http://schemas.openxmlformats.org/officeDocument/2006/relationships/image" Target="../media/image37.png"/><Relationship Id="rId4" Type="http://schemas.openxmlformats.org/officeDocument/2006/relationships/audio" Target="../media/audio1.wav"/><Relationship Id="rId9" Type="http://schemas.openxmlformats.org/officeDocument/2006/relationships/image" Target="../media/image43.svg"/><Relationship Id="rId14" Type="http://schemas.openxmlformats.org/officeDocument/2006/relationships/audio" Target="NULL"/></Relationships>
</file>

<file path=ppt/slides/_rels/slide3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39.gif"/><Relationship Id="rId3" Type="http://schemas.openxmlformats.org/officeDocument/2006/relationships/audio" Target="../media/audio5.wav"/><Relationship Id="rId7" Type="http://schemas.openxmlformats.org/officeDocument/2006/relationships/image" Target="../media/image41.svg"/><Relationship Id="rId12" Type="http://schemas.openxmlformats.org/officeDocument/2006/relationships/image" Target="../media/image38.png"/><Relationship Id="rId17" Type="http://schemas.openxmlformats.org/officeDocument/2006/relationships/audio" Target="NULL"/><Relationship Id="rId2" Type="http://schemas.openxmlformats.org/officeDocument/2006/relationships/notesSlide" Target="../notesSlides/notesSlide2.xml"/><Relationship Id="rId16" Type="http://schemas.openxmlformats.org/officeDocument/2006/relationships/audio" Target="NULL"/><Relationship Id="rId1" Type="http://schemas.openxmlformats.org/officeDocument/2006/relationships/slideLayout" Target="../slideLayouts/slideLayout2.xml"/><Relationship Id="rId11" Type="http://schemas.openxmlformats.org/officeDocument/2006/relationships/image" Target="../media/image45.svg"/><Relationship Id="rId5" Type="http://schemas.openxmlformats.org/officeDocument/2006/relationships/image" Target="../media/image40.png"/><Relationship Id="rId15" Type="http://schemas.openxmlformats.org/officeDocument/2006/relationships/image" Target="../media/image49.svg"/><Relationship Id="rId10" Type="http://schemas.openxmlformats.org/officeDocument/2006/relationships/image" Target="../media/image42.png"/><Relationship Id="rId4" Type="http://schemas.openxmlformats.org/officeDocument/2006/relationships/audio" Target="../media/audio1.wav"/><Relationship Id="rId9" Type="http://schemas.openxmlformats.org/officeDocument/2006/relationships/image" Target="../media/image43.svg"/><Relationship Id="rId14" Type="http://schemas.openxmlformats.org/officeDocument/2006/relationships/image" Target="../media/image43.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microsoft.com/office/2007/relationships/hdphoto" Target="../media/hdphoto3.wdp"/></Relationships>
</file>

<file path=ppt/slides/_rels/slide40.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7.png"/><Relationship Id="rId18" Type="http://schemas.openxmlformats.org/officeDocument/2006/relationships/audio" Target="NULL"/><Relationship Id="rId3" Type="http://schemas.openxmlformats.org/officeDocument/2006/relationships/audio" Target="../media/audio5.wav"/><Relationship Id="rId12" Type="http://schemas.openxmlformats.org/officeDocument/2006/relationships/image" Target="../media/image45.svg"/><Relationship Id="rId17" Type="http://schemas.openxmlformats.org/officeDocument/2006/relationships/audio" Target="NULL"/><Relationship Id="rId2" Type="http://schemas.openxmlformats.org/officeDocument/2006/relationships/notesSlide" Target="../notesSlides/notesSlide3.xml"/><Relationship Id="rId16" Type="http://schemas.openxmlformats.org/officeDocument/2006/relationships/image" Target="../media/image39.gif"/><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6.png"/><Relationship Id="rId5" Type="http://schemas.openxmlformats.org/officeDocument/2006/relationships/audio" Target="../media/audio1.wav"/><Relationship Id="rId15" Type="http://schemas.openxmlformats.org/officeDocument/2006/relationships/image" Target="../media/image38.png"/><Relationship Id="rId10" Type="http://schemas.openxmlformats.org/officeDocument/2006/relationships/image" Target="../media/image43.svg"/><Relationship Id="rId19" Type="http://schemas.openxmlformats.org/officeDocument/2006/relationships/audio" Target="NULL"/><Relationship Id="rId4" Type="http://schemas.openxmlformats.org/officeDocument/2006/relationships/audio" Target="../media/audio2.wav"/><Relationship Id="rId9" Type="http://schemas.openxmlformats.org/officeDocument/2006/relationships/image" Target="../media/image45.png"/><Relationship Id="rId14" Type="http://schemas.openxmlformats.org/officeDocument/2006/relationships/image" Target="../media/image49.sv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2.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4.png"/><Relationship Id="rId4" Type="http://schemas.openxmlformats.org/officeDocument/2006/relationships/image" Target="../media/image16.png"/><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group of colorful flowers&#10;&#10;Description automatically generated">
            <a:extLst>
              <a:ext uri="{FF2B5EF4-FFF2-40B4-BE49-F238E27FC236}">
                <a16:creationId xmlns:a16="http://schemas.microsoft.com/office/drawing/2014/main" xmlns="" id="{7898352A-A3C8-44C7-3C7B-C11CB6179743}"/>
              </a:ext>
            </a:extLst>
          </p:cNvPr>
          <p:cNvPicPr>
            <a:picLocks noChangeAspect="1"/>
          </p:cNvPicPr>
          <p:nvPr/>
        </p:nvPicPr>
        <p:blipFill rotWithShape="1">
          <a:blip r:embed="rId2">
            <a:extLst>
              <a:ext uri="{28A0092B-C50C-407E-A947-70E740481C1C}">
                <a14:useLocalDpi xmlns:a14="http://schemas.microsoft.com/office/drawing/2010/main" val="0"/>
              </a:ext>
            </a:extLst>
          </a:blip>
          <a:srcRect b="7831"/>
          <a:stretch/>
        </p:blipFill>
        <p:spPr>
          <a:xfrm flipH="1">
            <a:off x="2558905" y="2317971"/>
            <a:ext cx="5539740" cy="4540029"/>
          </a:xfrm>
          <a:prstGeom prst="rect">
            <a:avLst/>
          </a:prstGeom>
        </p:spPr>
      </p:pic>
      <p:sp>
        <p:nvSpPr>
          <p:cNvPr id="4" name="Oval 3">
            <a:extLst>
              <a:ext uri="{FF2B5EF4-FFF2-40B4-BE49-F238E27FC236}">
                <a16:creationId xmlns:a16="http://schemas.microsoft.com/office/drawing/2014/main" xmlns="" id="{CAA55674-B9F5-E523-2772-5D2A92CB424A}"/>
              </a:ext>
            </a:extLst>
          </p:cNvPr>
          <p:cNvSpPr/>
          <p:nvPr/>
        </p:nvSpPr>
        <p:spPr>
          <a:xfrm>
            <a:off x="6648134" y="3959298"/>
            <a:ext cx="1471863" cy="778042"/>
          </a:xfrm>
          <a:prstGeom prst="ellipse">
            <a:avLst/>
          </a:prstGeom>
          <a:solidFill>
            <a:srgbClr val="FFDD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xmlns="" id="{C0A05CA3-E3DC-A41B-E5D9-C8BD4009F8B0}"/>
              </a:ext>
            </a:extLst>
          </p:cNvPr>
          <p:cNvSpPr/>
          <p:nvPr/>
        </p:nvSpPr>
        <p:spPr>
          <a:xfrm>
            <a:off x="7956808" y="4148595"/>
            <a:ext cx="1471863" cy="588745"/>
          </a:xfrm>
          <a:prstGeom prst="ellipse">
            <a:avLst/>
          </a:prstGeom>
          <a:solidFill>
            <a:srgbClr val="FFDD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2">
            <a:extLst>
              <a:ext uri="{FF2B5EF4-FFF2-40B4-BE49-F238E27FC236}">
                <a16:creationId xmlns:a16="http://schemas.microsoft.com/office/drawing/2014/main" xmlns="" id="{8BB9202B-276D-805F-ECC3-38451271DC57}"/>
              </a:ext>
            </a:extLst>
          </p:cNvPr>
          <p:cNvSpPr/>
          <p:nvPr/>
        </p:nvSpPr>
        <p:spPr>
          <a:xfrm>
            <a:off x="3442027" y="1748590"/>
            <a:ext cx="8465318" cy="3760470"/>
          </a:xfrm>
          <a:custGeom>
            <a:avLst/>
            <a:gdLst>
              <a:gd name="connsiteX0" fmla="*/ 0 w 8465318"/>
              <a:gd name="connsiteY0" fmla="*/ 626758 h 3760470"/>
              <a:gd name="connsiteX1" fmla="*/ 626758 w 8465318"/>
              <a:gd name="connsiteY1" fmla="*/ 0 h 3760470"/>
              <a:gd name="connsiteX2" fmla="*/ 7838560 w 8465318"/>
              <a:gd name="connsiteY2" fmla="*/ 0 h 3760470"/>
              <a:gd name="connsiteX3" fmla="*/ 8465318 w 8465318"/>
              <a:gd name="connsiteY3" fmla="*/ 626758 h 3760470"/>
              <a:gd name="connsiteX4" fmla="*/ 8465318 w 8465318"/>
              <a:gd name="connsiteY4" fmla="*/ 3133712 h 3760470"/>
              <a:gd name="connsiteX5" fmla="*/ 7838560 w 8465318"/>
              <a:gd name="connsiteY5" fmla="*/ 3760470 h 3760470"/>
              <a:gd name="connsiteX6" fmla="*/ 626758 w 8465318"/>
              <a:gd name="connsiteY6" fmla="*/ 3760470 h 3760470"/>
              <a:gd name="connsiteX7" fmla="*/ 0 w 8465318"/>
              <a:gd name="connsiteY7" fmla="*/ 3133712 h 3760470"/>
              <a:gd name="connsiteX8" fmla="*/ 0 w 8465318"/>
              <a:gd name="connsiteY8" fmla="*/ 626758 h 376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3760470" fill="none" extrusionOk="0">
                <a:moveTo>
                  <a:pt x="0" y="626758"/>
                </a:moveTo>
                <a:cubicBezTo>
                  <a:pt x="-18720" y="277581"/>
                  <a:pt x="305670" y="20495"/>
                  <a:pt x="626758" y="0"/>
                </a:cubicBezTo>
                <a:cubicBezTo>
                  <a:pt x="1921937" y="130954"/>
                  <a:pt x="6288085" y="43574"/>
                  <a:pt x="7838560" y="0"/>
                </a:cubicBezTo>
                <a:cubicBezTo>
                  <a:pt x="8190964" y="9635"/>
                  <a:pt x="8474803" y="292227"/>
                  <a:pt x="8465318" y="626758"/>
                </a:cubicBezTo>
                <a:cubicBezTo>
                  <a:pt x="8314879" y="944358"/>
                  <a:pt x="8551197" y="2730830"/>
                  <a:pt x="8465318" y="3133712"/>
                </a:cubicBezTo>
                <a:cubicBezTo>
                  <a:pt x="8450984" y="3482215"/>
                  <a:pt x="8135317" y="3726390"/>
                  <a:pt x="7838560" y="3760470"/>
                </a:cubicBezTo>
                <a:cubicBezTo>
                  <a:pt x="6100011" y="3915667"/>
                  <a:pt x="4132175" y="3923490"/>
                  <a:pt x="626758" y="3760470"/>
                </a:cubicBezTo>
                <a:cubicBezTo>
                  <a:pt x="281296" y="3751182"/>
                  <a:pt x="-21111" y="3492188"/>
                  <a:pt x="0" y="3133712"/>
                </a:cubicBezTo>
                <a:cubicBezTo>
                  <a:pt x="64656" y="2651470"/>
                  <a:pt x="-17807" y="1429875"/>
                  <a:pt x="0" y="626758"/>
                </a:cubicBezTo>
                <a:close/>
              </a:path>
              <a:path w="8465318" h="3760470" stroke="0" extrusionOk="0">
                <a:moveTo>
                  <a:pt x="0" y="626758"/>
                </a:moveTo>
                <a:cubicBezTo>
                  <a:pt x="-51595" y="248784"/>
                  <a:pt x="220050" y="22729"/>
                  <a:pt x="626758" y="0"/>
                </a:cubicBezTo>
                <a:cubicBezTo>
                  <a:pt x="2738502" y="132882"/>
                  <a:pt x="5939726" y="-84951"/>
                  <a:pt x="7838560" y="0"/>
                </a:cubicBezTo>
                <a:cubicBezTo>
                  <a:pt x="8178242" y="6315"/>
                  <a:pt x="8459952" y="310270"/>
                  <a:pt x="8465318" y="626758"/>
                </a:cubicBezTo>
                <a:cubicBezTo>
                  <a:pt x="8485505" y="1578554"/>
                  <a:pt x="8617798" y="2113519"/>
                  <a:pt x="8465318" y="3133712"/>
                </a:cubicBezTo>
                <a:cubicBezTo>
                  <a:pt x="8492481" y="3483083"/>
                  <a:pt x="8208445" y="3711623"/>
                  <a:pt x="7838560" y="3760470"/>
                </a:cubicBezTo>
                <a:cubicBezTo>
                  <a:pt x="6324575" y="3848109"/>
                  <a:pt x="3215214" y="3687791"/>
                  <a:pt x="626758" y="3760470"/>
                </a:cubicBezTo>
                <a:cubicBezTo>
                  <a:pt x="278716" y="3742414"/>
                  <a:pt x="-5643" y="3487703"/>
                  <a:pt x="0" y="3133712"/>
                </a:cubicBezTo>
                <a:cubicBezTo>
                  <a:pt x="-38581" y="2849318"/>
                  <a:pt x="63341" y="1165652"/>
                  <a:pt x="0" y="626758"/>
                </a:cubicBezTo>
                <a:close/>
              </a:path>
            </a:pathLst>
          </a:custGeom>
          <a:solidFill>
            <a:schemeClr val="bg1">
              <a:alpha val="80000"/>
            </a:schemeClr>
          </a:solidFill>
          <a:ln w="28575">
            <a:solidFill>
              <a:srgbClr val="002060"/>
            </a:solidFill>
            <a:extLst>
              <a:ext uri="{C807C97D-BFC1-408E-A445-0C87EB9F89A2}">
                <ask:lineSketchStyleProps xmlns:ask="http://schemas.microsoft.com/office/drawing/2018/sketchyshapes" xmln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12">
            <a:extLst>
              <a:ext uri="{FF2B5EF4-FFF2-40B4-BE49-F238E27FC236}">
                <a16:creationId xmlns:a16="http://schemas.microsoft.com/office/drawing/2014/main" xmlns="" id="{96654043-D59C-CD5F-BEFD-DB78C80537A9}"/>
              </a:ext>
            </a:extLst>
          </p:cNvPr>
          <p:cNvSpPr txBox="1"/>
          <p:nvPr/>
        </p:nvSpPr>
        <p:spPr>
          <a:xfrm>
            <a:off x="4234563" y="3075414"/>
            <a:ext cx="6567831" cy="830997"/>
          </a:xfrm>
          <a:prstGeom prst="rect">
            <a:avLst/>
          </a:prstGeom>
          <a:noFill/>
        </p:spPr>
        <p:txBody>
          <a:bodyPr wrap="square" rtlCol="0">
            <a:spAutoFit/>
          </a:bodyPr>
          <a:lstStyle/>
          <a:p>
            <a:pPr algn="ctr"/>
            <a:r>
              <a:rPr lang="en-US" sz="4800" dirty="0" err="1">
                <a:ln w="0"/>
                <a:solidFill>
                  <a:srgbClr val="6B222D"/>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Bài</a:t>
            </a:r>
            <a:r>
              <a:rPr lang="en-US" sz="4800" dirty="0">
                <a:ln w="0"/>
                <a:solidFill>
                  <a:srgbClr val="6B222D"/>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 27 – </a:t>
            </a:r>
            <a:r>
              <a:rPr lang="en-US" sz="4800" dirty="0" err="1">
                <a:ln w="0"/>
                <a:solidFill>
                  <a:srgbClr val="6B222D"/>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Tiết</a:t>
            </a:r>
            <a:r>
              <a:rPr lang="en-US" sz="4800" dirty="0">
                <a:ln w="0"/>
                <a:solidFill>
                  <a:srgbClr val="6B222D"/>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 2</a:t>
            </a:r>
          </a:p>
        </p:txBody>
      </p:sp>
      <p:grpSp>
        <p:nvGrpSpPr>
          <p:cNvPr id="8" name="Group 7">
            <a:extLst>
              <a:ext uri="{FF2B5EF4-FFF2-40B4-BE49-F238E27FC236}">
                <a16:creationId xmlns:a16="http://schemas.microsoft.com/office/drawing/2014/main" xmlns="" id="{CD79E711-E499-9735-8FDC-F00E63529C75}"/>
              </a:ext>
            </a:extLst>
          </p:cNvPr>
          <p:cNvGrpSpPr/>
          <p:nvPr/>
        </p:nvGrpSpPr>
        <p:grpSpPr>
          <a:xfrm>
            <a:off x="5023994" y="1935283"/>
            <a:ext cx="4979001" cy="1127356"/>
            <a:chOff x="6158275" y="1504093"/>
            <a:chExt cx="4979001" cy="1127356"/>
          </a:xfrm>
        </p:grpSpPr>
        <p:sp>
          <p:nvSpPr>
            <p:cNvPr id="9" name="TextBox 8">
              <a:extLst>
                <a:ext uri="{FF2B5EF4-FFF2-40B4-BE49-F238E27FC236}">
                  <a16:creationId xmlns:a16="http://schemas.microsoft.com/office/drawing/2014/main" xmlns="" id="{B93F9F8E-EA41-2DE9-2937-03984C1B7D42}"/>
                </a:ext>
              </a:extLst>
            </p:cNvPr>
            <p:cNvSpPr txBox="1"/>
            <p:nvPr/>
          </p:nvSpPr>
          <p:spPr>
            <a:xfrm rot="21582314">
              <a:off x="6158275" y="1523453"/>
              <a:ext cx="4969031" cy="110799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381000">
                    <a:solidFill>
                      <a:schemeClr val="bg1"/>
                    </a:solidFill>
                  </a:ln>
                  <a:solidFill>
                    <a:srgbClr val="00B050"/>
                  </a:solidFill>
                  <a:effectLst>
                    <a:innerShdw blurRad="63500" dist="50800" dir="13500000">
                      <a:prstClr val="black">
                        <a:alpha val="50000"/>
                      </a:prstClr>
                    </a:innerShdw>
                  </a:effectLst>
                  <a:uLnTx/>
                  <a:uFillTx/>
                  <a:latin typeface="LNTH-LuoLuoNotangYuanTi 1" pitchFamily="2" charset="-128"/>
                  <a:ea typeface="LNTH-LuoLuoNotangYuanTi 1" pitchFamily="2" charset="-128"/>
                  <a:cs typeface="LNTH-LuoLuoNotangYuanTi 1" pitchFamily="2" charset="-128"/>
                </a:rPr>
                <a:t>TOÁN</a:t>
              </a:r>
            </a:p>
          </p:txBody>
        </p:sp>
        <p:sp>
          <p:nvSpPr>
            <p:cNvPr id="10" name="TextBox 9">
              <a:extLst>
                <a:ext uri="{FF2B5EF4-FFF2-40B4-BE49-F238E27FC236}">
                  <a16:creationId xmlns:a16="http://schemas.microsoft.com/office/drawing/2014/main" xmlns="" id="{BCDFCFE1-F990-F589-8649-9D02F69EC69D}"/>
                </a:ext>
              </a:extLst>
            </p:cNvPr>
            <p:cNvSpPr txBox="1"/>
            <p:nvPr/>
          </p:nvSpPr>
          <p:spPr>
            <a:xfrm rot="21582314">
              <a:off x="6168245" y="1504093"/>
              <a:ext cx="4969031"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38100">
                    <a:solidFill>
                      <a:schemeClr val="tx1"/>
                    </a:solidFill>
                  </a:ln>
                  <a:solidFill>
                    <a:srgbClr val="FF6600"/>
                  </a:solidFill>
                  <a:uLnTx/>
                  <a:uFillTx/>
                  <a:latin typeface="LNTH-LuoLuoNotangYuanTi 1" pitchFamily="2" charset="-128"/>
                  <a:ea typeface="LNTH-LuoLuoNotangYuanTi 1" pitchFamily="2" charset="-128"/>
                  <a:cs typeface="LNTH-LuoLuoNotangYuanTi 1" pitchFamily="2" charset="-128"/>
                </a:rPr>
                <a:t>T</a:t>
              </a:r>
              <a:r>
                <a:rPr kumimoji="0" lang="en-US" sz="6600" b="1" i="0" u="none" strike="noStrike" kern="1200" cap="none" spc="0" normalizeH="0" baseline="0" noProof="0">
                  <a:ln w="38100">
                    <a:solidFill>
                      <a:schemeClr val="tx1"/>
                    </a:solidFill>
                  </a:ln>
                  <a:solidFill>
                    <a:srgbClr val="FFFF00"/>
                  </a:solidFill>
                  <a:uLnTx/>
                  <a:uFillTx/>
                  <a:latin typeface="LNTH-LuoLuoNotangYuanTi 1" pitchFamily="2" charset="-128"/>
                  <a:ea typeface="LNTH-LuoLuoNotangYuanTi 1" pitchFamily="2" charset="-128"/>
                  <a:cs typeface="LNTH-LuoLuoNotangYuanTi 1" pitchFamily="2" charset="-128"/>
                </a:rPr>
                <a:t>O</a:t>
              </a:r>
              <a:r>
                <a:rPr kumimoji="0" lang="en-US" sz="6600" b="1" i="0" u="none" strike="noStrike" kern="1200" cap="none" spc="0" normalizeH="0" baseline="0" noProof="0">
                  <a:ln w="38100">
                    <a:solidFill>
                      <a:schemeClr val="tx1"/>
                    </a:solidFill>
                  </a:ln>
                  <a:solidFill>
                    <a:srgbClr val="0070C0"/>
                  </a:solidFill>
                  <a:uLnTx/>
                  <a:uFillTx/>
                  <a:latin typeface="LNTH-LuoLuoNotangYuanTi 1" pitchFamily="2" charset="-128"/>
                  <a:ea typeface="LNTH-LuoLuoNotangYuanTi 1" pitchFamily="2" charset="-128"/>
                  <a:cs typeface="LNTH-LuoLuoNotangYuanTi 1" pitchFamily="2" charset="-128"/>
                </a:rPr>
                <a:t>Á</a:t>
              </a:r>
              <a:r>
                <a:rPr kumimoji="0" lang="en-US" sz="6600" b="1" i="0" u="none" strike="noStrike" kern="1200" cap="none" spc="0" normalizeH="0" baseline="0" noProof="0">
                  <a:ln w="38100">
                    <a:solidFill>
                      <a:schemeClr val="tx1"/>
                    </a:solidFill>
                  </a:ln>
                  <a:solidFill>
                    <a:srgbClr val="00B050"/>
                  </a:solidFill>
                  <a:uLnTx/>
                  <a:uFillTx/>
                  <a:latin typeface="LNTH-LuoLuoNotangYuanTi 1" pitchFamily="2" charset="-128"/>
                  <a:ea typeface="LNTH-LuoLuoNotangYuanTi 1" pitchFamily="2" charset="-128"/>
                  <a:cs typeface="LNTH-LuoLuoNotangYuanTi 1" pitchFamily="2" charset="-128"/>
                </a:rPr>
                <a:t>N</a:t>
              </a:r>
            </a:p>
          </p:txBody>
        </p:sp>
      </p:grpSp>
      <p:sp>
        <p:nvSpPr>
          <p:cNvPr id="11" name="TextBox 10">
            <a:extLst>
              <a:ext uri="{FF2B5EF4-FFF2-40B4-BE49-F238E27FC236}">
                <a16:creationId xmlns:a16="http://schemas.microsoft.com/office/drawing/2014/main" xmlns="" id="{146E913E-6E5A-7A11-D184-37EB64AD82C8}"/>
              </a:ext>
            </a:extLst>
          </p:cNvPr>
          <p:cNvSpPr txBox="1"/>
          <p:nvPr/>
        </p:nvSpPr>
        <p:spPr>
          <a:xfrm>
            <a:off x="4154512" y="4063689"/>
            <a:ext cx="7040347" cy="1200329"/>
          </a:xfrm>
          <a:prstGeom prst="rect">
            <a:avLst/>
          </a:prstGeom>
          <a:noFill/>
        </p:spPr>
        <p:txBody>
          <a:bodyPr wrap="square" rtlCol="0">
            <a:spAutoFit/>
          </a:bodyPr>
          <a:lstStyle/>
          <a:p>
            <a:pPr algn="ctr"/>
            <a:r>
              <a:rPr lang="en-US" sz="3600" b="1" dirty="0">
                <a:ln>
                  <a:solidFill>
                    <a:schemeClr val="tx1"/>
                  </a:solidFill>
                </a:ln>
                <a:solidFill>
                  <a:schemeClr val="accent4"/>
                </a:solidFill>
                <a:latin typeface="Segoe UI" panose="020B0502040204020203" pitchFamily="34" charset="0"/>
                <a:cs typeface="Segoe UI" panose="020B0502040204020203" pitchFamily="34" charset="0"/>
              </a:rPr>
              <a:t>SO SÁNH VÀ XẾP THỨ TỰ CÁC </a:t>
            </a:r>
            <a:r>
              <a:rPr lang="en-US" sz="3600" b="1" dirty="0">
                <a:ln>
                  <a:solidFill>
                    <a:schemeClr val="tx1"/>
                  </a:solidFill>
                </a:ln>
                <a:solidFill>
                  <a:srgbClr val="FF0000"/>
                </a:solidFill>
                <a:latin typeface="Segoe UI" panose="020B0502040204020203" pitchFamily="34" charset="0"/>
                <a:cs typeface="Segoe UI" panose="020B0502040204020203" pitchFamily="34" charset="0"/>
              </a:rPr>
              <a:t>S</a:t>
            </a:r>
            <a:r>
              <a:rPr lang="en-US" sz="3600" b="1" dirty="0">
                <a:ln>
                  <a:solidFill>
                    <a:schemeClr val="tx1"/>
                  </a:solidFill>
                </a:ln>
                <a:solidFill>
                  <a:srgbClr val="00B0F0"/>
                </a:solidFill>
                <a:latin typeface="Segoe UI" panose="020B0502040204020203" pitchFamily="34" charset="0"/>
                <a:cs typeface="Segoe UI" panose="020B0502040204020203" pitchFamily="34" charset="0"/>
              </a:rPr>
              <a:t>Ố</a:t>
            </a:r>
            <a:r>
              <a:rPr lang="en-US" sz="3600" b="1" dirty="0">
                <a:ln>
                  <a:solidFill>
                    <a:schemeClr val="tx1"/>
                  </a:solidFill>
                </a:ln>
                <a:latin typeface="Segoe UI" panose="020B0502040204020203" pitchFamily="34" charset="0"/>
                <a:cs typeface="Segoe UI" panose="020B0502040204020203" pitchFamily="34" charset="0"/>
              </a:rPr>
              <a:t> </a:t>
            </a:r>
            <a:r>
              <a:rPr lang="en-US" sz="3600" b="1" dirty="0">
                <a:ln>
                  <a:solidFill>
                    <a:schemeClr val="tx1"/>
                  </a:solidFill>
                </a:ln>
                <a:solidFill>
                  <a:schemeClr val="accent2"/>
                </a:solidFill>
                <a:latin typeface="Segoe UI" panose="020B0502040204020203" pitchFamily="34" charset="0"/>
                <a:cs typeface="Segoe UI" panose="020B0502040204020203" pitchFamily="34" charset="0"/>
              </a:rPr>
              <a:t>T</a:t>
            </a:r>
            <a:r>
              <a:rPr lang="en-US" sz="3600" b="1" dirty="0">
                <a:ln>
                  <a:solidFill>
                    <a:schemeClr val="tx1"/>
                  </a:solidFill>
                </a:ln>
                <a:solidFill>
                  <a:srgbClr val="00B050"/>
                </a:solidFill>
                <a:latin typeface="Segoe UI" panose="020B0502040204020203" pitchFamily="34" charset="0"/>
                <a:cs typeface="Segoe UI" panose="020B0502040204020203" pitchFamily="34" charset="0"/>
              </a:rPr>
              <a:t>Ự</a:t>
            </a:r>
            <a:r>
              <a:rPr lang="en-US" sz="3600" b="1" dirty="0">
                <a:ln>
                  <a:solidFill>
                    <a:schemeClr val="tx1"/>
                  </a:solidFill>
                </a:ln>
                <a:latin typeface="Segoe UI" panose="020B0502040204020203" pitchFamily="34" charset="0"/>
                <a:cs typeface="Segoe UI" panose="020B0502040204020203" pitchFamily="34" charset="0"/>
              </a:rPr>
              <a:t> </a:t>
            </a:r>
            <a:r>
              <a:rPr lang="en-US" sz="3600" b="1" dirty="0">
                <a:ln>
                  <a:solidFill>
                    <a:schemeClr val="tx1"/>
                  </a:solidFill>
                </a:ln>
                <a:solidFill>
                  <a:schemeClr val="accent4">
                    <a:lumMod val="75000"/>
                  </a:schemeClr>
                </a:solidFill>
                <a:latin typeface="Segoe UI" panose="020B0502040204020203" pitchFamily="34" charset="0"/>
                <a:cs typeface="Segoe UI" panose="020B0502040204020203" pitchFamily="34" charset="0"/>
              </a:rPr>
              <a:t>N</a:t>
            </a:r>
            <a:r>
              <a:rPr lang="en-US" sz="3600" b="1" dirty="0">
                <a:ln>
                  <a:solidFill>
                    <a:schemeClr val="tx1"/>
                  </a:solidFill>
                </a:ln>
                <a:solidFill>
                  <a:srgbClr val="FF7C80"/>
                </a:solidFill>
                <a:latin typeface="Segoe UI" panose="020B0502040204020203" pitchFamily="34" charset="0"/>
                <a:cs typeface="Segoe UI" panose="020B0502040204020203" pitchFamily="34" charset="0"/>
              </a:rPr>
              <a:t>H</a:t>
            </a:r>
            <a:r>
              <a:rPr lang="en-US" sz="3600" b="1" dirty="0">
                <a:ln>
                  <a:solidFill>
                    <a:schemeClr val="tx1"/>
                  </a:solidFill>
                </a:ln>
                <a:solidFill>
                  <a:schemeClr val="accent2"/>
                </a:solidFill>
                <a:latin typeface="Segoe UI" panose="020B0502040204020203" pitchFamily="34" charset="0"/>
                <a:cs typeface="Segoe UI" panose="020B0502040204020203" pitchFamily="34" charset="0"/>
              </a:rPr>
              <a:t>I</a:t>
            </a:r>
            <a:r>
              <a:rPr lang="en-US" sz="3600" b="1" dirty="0">
                <a:ln>
                  <a:solidFill>
                    <a:schemeClr val="tx1"/>
                  </a:solidFill>
                </a:ln>
                <a:solidFill>
                  <a:srgbClr val="00B0F0"/>
                </a:solidFill>
                <a:latin typeface="Segoe UI" panose="020B0502040204020203" pitchFamily="34" charset="0"/>
                <a:cs typeface="Segoe UI" panose="020B0502040204020203" pitchFamily="34" charset="0"/>
              </a:rPr>
              <a:t>Ê</a:t>
            </a:r>
            <a:r>
              <a:rPr lang="en-US" sz="3600" b="1" dirty="0">
                <a:ln>
                  <a:solidFill>
                    <a:schemeClr val="tx1"/>
                  </a:solidFill>
                </a:ln>
                <a:solidFill>
                  <a:srgbClr val="7030A0"/>
                </a:solidFill>
                <a:latin typeface="Segoe UI" panose="020B0502040204020203" pitchFamily="34" charset="0"/>
                <a:cs typeface="Segoe UI" panose="020B0502040204020203" pitchFamily="34" charset="0"/>
              </a:rPr>
              <a:t>N</a:t>
            </a:r>
          </a:p>
        </p:txBody>
      </p:sp>
      <p:pic>
        <p:nvPicPr>
          <p:cNvPr id="12" name="Picture 11" descr="A cartoon bee standing next to a beehive&#10;&#10;Description automatically generated">
            <a:extLst>
              <a:ext uri="{FF2B5EF4-FFF2-40B4-BE49-F238E27FC236}">
                <a16:creationId xmlns:a16="http://schemas.microsoft.com/office/drawing/2014/main" xmlns="" id="{9B3603BB-FD9A-B84D-86D9-C94BE0F9B55A}"/>
              </a:ext>
            </a:extLst>
          </p:cNvPr>
          <p:cNvPicPr>
            <a:picLocks noChangeAspect="1"/>
          </p:cNvPicPr>
          <p:nvPr/>
        </p:nvPicPr>
        <p:blipFill rotWithShape="1">
          <a:blip r:embed="rId3">
            <a:extLst>
              <a:ext uri="{28A0092B-C50C-407E-A947-70E740481C1C}">
                <a14:useLocalDpi xmlns:a14="http://schemas.microsoft.com/office/drawing/2010/main" val="0"/>
              </a:ext>
            </a:extLst>
          </a:blip>
          <a:srcRect b="11415"/>
          <a:stretch/>
        </p:blipFill>
        <p:spPr>
          <a:xfrm flipH="1">
            <a:off x="-45309" y="598497"/>
            <a:ext cx="4537097" cy="3155399"/>
          </a:xfrm>
          <a:prstGeom prst="rect">
            <a:avLst/>
          </a:prstGeom>
        </p:spPr>
      </p:pic>
      <p:pic>
        <p:nvPicPr>
          <p:cNvPr id="16" name="Picture 8">
            <a:extLst>
              <a:ext uri="{FF2B5EF4-FFF2-40B4-BE49-F238E27FC236}">
                <a16:creationId xmlns:a16="http://schemas.microsoft.com/office/drawing/2014/main" xmlns="" id="{A74949FA-ABDE-0E83-6E6F-5E8253856221}"/>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011" b="89837" l="9752" r="89894">
                        <a14:foregroundMark x1="33156" y1="4893" x2="33156" y2="4893"/>
                        <a14:foregroundMark x1="39362" y1="4893" x2="39362" y2="4893"/>
                        <a14:foregroundMark x1="28191" y1="4015" x2="28191" y2="4015"/>
                        <a14:foregroundMark x1="39716" y1="3011" x2="39716" y2="3011"/>
                      </a14:backgroundRemoval>
                    </a14:imgEffect>
                  </a14:imgLayer>
                </a14:imgProps>
              </a:ext>
              <a:ext uri="{28A0092B-C50C-407E-A947-70E740481C1C}">
                <a14:useLocalDpi xmlns:a14="http://schemas.microsoft.com/office/drawing/2010/main" val="0"/>
              </a:ext>
            </a:extLst>
          </a:blip>
          <a:srcRect b="5264"/>
          <a:stretch/>
        </p:blipFill>
        <p:spPr bwMode="auto">
          <a:xfrm>
            <a:off x="236789" y="4169395"/>
            <a:ext cx="2081554" cy="2786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205559"/>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xmlns="" id="{0C4F75AC-B444-E58E-86B8-8626435C9986}"/>
              </a:ext>
            </a:extLst>
          </p:cNvPr>
          <p:cNvSpPr/>
          <p:nvPr/>
        </p:nvSpPr>
        <p:spPr>
          <a:xfrm>
            <a:off x="144379" y="264694"/>
            <a:ext cx="11903242" cy="6328611"/>
          </a:xfrm>
          <a:prstGeom prst="roundRect">
            <a:avLst>
              <a:gd name="adj" fmla="val 11625"/>
            </a:avLst>
          </a:prstGeom>
          <a:solidFill>
            <a:schemeClr val="bg1"/>
          </a:solidFill>
          <a:ln w="57150">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xmlns="" id="{18308BDE-C12A-5D92-68A3-FA7050BA0470}"/>
              </a:ext>
            </a:extLst>
          </p:cNvPr>
          <p:cNvGrpSpPr/>
          <p:nvPr/>
        </p:nvGrpSpPr>
        <p:grpSpPr>
          <a:xfrm>
            <a:off x="6608194" y="779341"/>
            <a:ext cx="2064850" cy="2713942"/>
            <a:chOff x="107867" y="493402"/>
            <a:chExt cx="2366716" cy="3503439"/>
          </a:xfrm>
        </p:grpSpPr>
        <p:pic>
          <p:nvPicPr>
            <p:cNvPr id="3" name="Picture 2" descr="A cartoon bee with a black background&#10;&#10;Description automatically generated">
              <a:extLst>
                <a:ext uri="{FF2B5EF4-FFF2-40B4-BE49-F238E27FC236}">
                  <a16:creationId xmlns:a16="http://schemas.microsoft.com/office/drawing/2014/main" xmlns="" id="{F95B46DB-EB4D-5BF2-08D8-C6065B7395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394" y="1364589"/>
              <a:ext cx="1974189" cy="2632252"/>
            </a:xfrm>
            <a:prstGeom prst="rect">
              <a:avLst/>
            </a:prstGeom>
          </p:spPr>
        </p:pic>
        <p:sp>
          <p:nvSpPr>
            <p:cNvPr id="23" name="Rectangle 22">
              <a:extLst>
                <a:ext uri="{FF2B5EF4-FFF2-40B4-BE49-F238E27FC236}">
                  <a16:creationId xmlns:a16="http://schemas.microsoft.com/office/drawing/2014/main" xmlns="" id="{98DDFBFC-EB0E-7DE8-FED3-467762E264EC}"/>
                </a:ext>
              </a:extLst>
            </p:cNvPr>
            <p:cNvSpPr/>
            <p:nvPr/>
          </p:nvSpPr>
          <p:spPr>
            <a:xfrm>
              <a:off x="107867" y="493402"/>
              <a:ext cx="2366716" cy="818148"/>
            </a:xfrm>
            <a:prstGeom prst="rect">
              <a:avLst/>
            </a:prstGeom>
            <a:solidFill>
              <a:schemeClr val="bg1"/>
            </a:solid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164 318</a:t>
              </a:r>
            </a:p>
          </p:txBody>
        </p:sp>
      </p:grpSp>
      <p:grpSp>
        <p:nvGrpSpPr>
          <p:cNvPr id="24" name="Group 23">
            <a:extLst>
              <a:ext uri="{FF2B5EF4-FFF2-40B4-BE49-F238E27FC236}">
                <a16:creationId xmlns:a16="http://schemas.microsoft.com/office/drawing/2014/main" xmlns="" id="{896E020C-7BB6-7DD1-725C-2DE50128A3F1}"/>
              </a:ext>
            </a:extLst>
          </p:cNvPr>
          <p:cNvGrpSpPr/>
          <p:nvPr/>
        </p:nvGrpSpPr>
        <p:grpSpPr>
          <a:xfrm>
            <a:off x="9600503" y="779340"/>
            <a:ext cx="2064850" cy="2841440"/>
            <a:chOff x="3332659" y="493402"/>
            <a:chExt cx="2366716" cy="3668026"/>
          </a:xfrm>
        </p:grpSpPr>
        <p:pic>
          <p:nvPicPr>
            <p:cNvPr id="25" name="Picture 24" descr="A cartoon of a bee waving&#10;&#10;Description automatically generated">
              <a:extLst>
                <a:ext uri="{FF2B5EF4-FFF2-40B4-BE49-F238E27FC236}">
                  <a16:creationId xmlns:a16="http://schemas.microsoft.com/office/drawing/2014/main" xmlns="" id="{6EAEE6C6-49FF-9B18-1A8B-4201A142263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76"/>
            <a:stretch/>
          </p:blipFill>
          <p:spPr>
            <a:xfrm>
              <a:off x="3488243" y="1131132"/>
              <a:ext cx="1808789" cy="3030296"/>
            </a:xfrm>
            <a:prstGeom prst="rect">
              <a:avLst/>
            </a:prstGeom>
          </p:spPr>
        </p:pic>
        <p:sp>
          <p:nvSpPr>
            <p:cNvPr id="26" name="Rectangle 25">
              <a:extLst>
                <a:ext uri="{FF2B5EF4-FFF2-40B4-BE49-F238E27FC236}">
                  <a16:creationId xmlns:a16="http://schemas.microsoft.com/office/drawing/2014/main" xmlns="" id="{9761540A-54F9-26A3-5343-8DF31F64A5D8}"/>
                </a:ext>
              </a:extLst>
            </p:cNvPr>
            <p:cNvSpPr/>
            <p:nvPr/>
          </p:nvSpPr>
          <p:spPr>
            <a:xfrm>
              <a:off x="3332659" y="493402"/>
              <a:ext cx="2366716" cy="818148"/>
            </a:xfrm>
            <a:prstGeom prst="rect">
              <a:avLst/>
            </a:prstGeom>
            <a:solidFill>
              <a:schemeClr val="bg1"/>
            </a:solid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146 318</a:t>
              </a:r>
            </a:p>
          </p:txBody>
        </p:sp>
      </p:grpSp>
      <p:grpSp>
        <p:nvGrpSpPr>
          <p:cNvPr id="27" name="Group 26">
            <a:extLst>
              <a:ext uri="{FF2B5EF4-FFF2-40B4-BE49-F238E27FC236}">
                <a16:creationId xmlns:a16="http://schemas.microsoft.com/office/drawing/2014/main" xmlns="" id="{61E9F9C4-7B4D-1273-2403-935CF8D424B9}"/>
              </a:ext>
            </a:extLst>
          </p:cNvPr>
          <p:cNvGrpSpPr/>
          <p:nvPr/>
        </p:nvGrpSpPr>
        <p:grpSpPr>
          <a:xfrm>
            <a:off x="3538157" y="779341"/>
            <a:ext cx="2299182" cy="2877208"/>
            <a:chOff x="6492242" y="493402"/>
            <a:chExt cx="2635305" cy="3714199"/>
          </a:xfrm>
        </p:grpSpPr>
        <p:pic>
          <p:nvPicPr>
            <p:cNvPr id="28" name="Picture 27" descr="A cartoon bee waving&#10;&#10;Description automatically generated">
              <a:extLst>
                <a:ext uri="{FF2B5EF4-FFF2-40B4-BE49-F238E27FC236}">
                  <a16:creationId xmlns:a16="http://schemas.microsoft.com/office/drawing/2014/main" xmlns="" id="{1C61C5BF-49EA-7A01-B8DC-D2B56EC45D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16178" y="1535932"/>
              <a:ext cx="2511369" cy="2671669"/>
            </a:xfrm>
            <a:prstGeom prst="rect">
              <a:avLst/>
            </a:prstGeom>
          </p:spPr>
        </p:pic>
        <p:sp>
          <p:nvSpPr>
            <p:cNvPr id="29" name="Rectangle 28">
              <a:extLst>
                <a:ext uri="{FF2B5EF4-FFF2-40B4-BE49-F238E27FC236}">
                  <a16:creationId xmlns:a16="http://schemas.microsoft.com/office/drawing/2014/main" xmlns="" id="{03B96110-F537-F93B-5A66-CC0462559536}"/>
                </a:ext>
              </a:extLst>
            </p:cNvPr>
            <p:cNvSpPr/>
            <p:nvPr/>
          </p:nvSpPr>
          <p:spPr>
            <a:xfrm>
              <a:off x="6492242" y="493402"/>
              <a:ext cx="2366716" cy="818148"/>
            </a:xfrm>
            <a:prstGeom prst="rect">
              <a:avLst/>
            </a:prstGeom>
            <a:solidFill>
              <a:schemeClr val="bg1"/>
            </a:solid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318 164</a:t>
              </a:r>
            </a:p>
          </p:txBody>
        </p:sp>
      </p:grpSp>
      <p:grpSp>
        <p:nvGrpSpPr>
          <p:cNvPr id="30" name="Group 29">
            <a:extLst>
              <a:ext uri="{FF2B5EF4-FFF2-40B4-BE49-F238E27FC236}">
                <a16:creationId xmlns:a16="http://schemas.microsoft.com/office/drawing/2014/main" xmlns="" id="{B93B67CF-EDA4-DF7F-F7FE-38574D8D28DA}"/>
              </a:ext>
            </a:extLst>
          </p:cNvPr>
          <p:cNvGrpSpPr/>
          <p:nvPr/>
        </p:nvGrpSpPr>
        <p:grpSpPr>
          <a:xfrm>
            <a:off x="531042" y="779340"/>
            <a:ext cx="2064850" cy="2668024"/>
            <a:chOff x="9324891" y="493402"/>
            <a:chExt cx="2366716" cy="3444162"/>
          </a:xfrm>
        </p:grpSpPr>
        <p:pic>
          <p:nvPicPr>
            <p:cNvPr id="31" name="Picture 30" descr="A cartoon bee running&#10;&#10;Description automatically generated">
              <a:extLst>
                <a:ext uri="{FF2B5EF4-FFF2-40B4-BE49-F238E27FC236}">
                  <a16:creationId xmlns:a16="http://schemas.microsoft.com/office/drawing/2014/main" xmlns="" id="{472188DA-5E9E-2D20-E6C5-C8663B3BC95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43171">
              <a:off x="9404543" y="1354996"/>
              <a:ext cx="2265270" cy="2582568"/>
            </a:xfrm>
            <a:prstGeom prst="rect">
              <a:avLst/>
            </a:prstGeom>
          </p:spPr>
        </p:pic>
        <p:sp>
          <p:nvSpPr>
            <p:cNvPr id="32" name="Rectangle 31">
              <a:extLst>
                <a:ext uri="{FF2B5EF4-FFF2-40B4-BE49-F238E27FC236}">
                  <a16:creationId xmlns:a16="http://schemas.microsoft.com/office/drawing/2014/main" xmlns="" id="{37CB2C30-2400-C85F-0E5C-DD71ABA0C3DD}"/>
                </a:ext>
              </a:extLst>
            </p:cNvPr>
            <p:cNvSpPr/>
            <p:nvPr/>
          </p:nvSpPr>
          <p:spPr>
            <a:xfrm>
              <a:off x="9324891" y="493402"/>
              <a:ext cx="2366716" cy="818148"/>
            </a:xfrm>
            <a:prstGeom prst="rect">
              <a:avLst/>
            </a:prstGeom>
            <a:solidFill>
              <a:schemeClr val="bg1"/>
            </a:solid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381 164</a:t>
              </a:r>
            </a:p>
          </p:txBody>
        </p:sp>
      </p:grpSp>
      <p:pic>
        <p:nvPicPr>
          <p:cNvPr id="33" name="Picture 32">
            <a:extLst>
              <a:ext uri="{FF2B5EF4-FFF2-40B4-BE49-F238E27FC236}">
                <a16:creationId xmlns:a16="http://schemas.microsoft.com/office/drawing/2014/main" xmlns="" id="{625A0006-BB11-280E-E6F3-896C10C25E66}"/>
              </a:ext>
            </a:extLst>
          </p:cNvPr>
          <p:cNvPicPr>
            <a:picLocks noChangeAspect="1"/>
          </p:cNvPicPr>
          <p:nvPr/>
        </p:nvPicPr>
        <p:blipFill>
          <a:blip r:embed="rId9"/>
          <a:stretch>
            <a:fillRect/>
          </a:stretch>
        </p:blipFill>
        <p:spPr>
          <a:xfrm>
            <a:off x="336884" y="4925974"/>
            <a:ext cx="11710737" cy="1152686"/>
          </a:xfrm>
          <a:prstGeom prst="rect">
            <a:avLst/>
          </a:prstGeom>
        </p:spPr>
      </p:pic>
      <p:cxnSp>
        <p:nvCxnSpPr>
          <p:cNvPr id="13" name="Straight Connector 12">
            <a:extLst>
              <a:ext uri="{FF2B5EF4-FFF2-40B4-BE49-F238E27FC236}">
                <a16:creationId xmlns:a16="http://schemas.microsoft.com/office/drawing/2014/main" xmlns="" id="{65692B86-1F76-FB32-98BB-29F54A96A884}"/>
              </a:ext>
            </a:extLst>
          </p:cNvPr>
          <p:cNvCxnSpPr>
            <a:cxnSpLocks/>
          </p:cNvCxnSpPr>
          <p:nvPr/>
        </p:nvCxnSpPr>
        <p:spPr>
          <a:xfrm flipH="1">
            <a:off x="2671647" y="3620780"/>
            <a:ext cx="7868016" cy="1305194"/>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xmlns="" id="{A8316AEB-C570-8447-3C7D-BB2AC4FE7707}"/>
              </a:ext>
            </a:extLst>
          </p:cNvPr>
          <p:cNvCxnSpPr>
            <a:stCxn id="3" idx="2"/>
          </p:cNvCxnSpPr>
          <p:nvPr/>
        </p:nvCxnSpPr>
        <p:spPr>
          <a:xfrm flipH="1">
            <a:off x="3384884" y="3493283"/>
            <a:ext cx="4426966" cy="14855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7610C406-5CE1-19EA-F29C-6B79134CA13C}"/>
              </a:ext>
            </a:extLst>
          </p:cNvPr>
          <p:cNvCxnSpPr>
            <a:stCxn id="28" idx="2"/>
          </p:cNvCxnSpPr>
          <p:nvPr/>
        </p:nvCxnSpPr>
        <p:spPr>
          <a:xfrm>
            <a:off x="4741812" y="3656549"/>
            <a:ext cx="3166946" cy="1385109"/>
          </a:xfrm>
          <a:prstGeom prst="line">
            <a:avLst/>
          </a:prstGeom>
          <a:ln w="38100">
            <a:solidFill>
              <a:srgbClr val="00B050"/>
            </a:solidFill>
          </a:ln>
        </p:spPr>
        <p:style>
          <a:lnRef idx="3">
            <a:schemeClr val="accent6"/>
          </a:lnRef>
          <a:fillRef idx="0">
            <a:schemeClr val="accent6"/>
          </a:fillRef>
          <a:effectRef idx="2">
            <a:schemeClr val="accent6"/>
          </a:effectRef>
          <a:fontRef idx="minor">
            <a:schemeClr val="tx1"/>
          </a:fontRef>
        </p:style>
      </p:cxnSp>
      <p:cxnSp>
        <p:nvCxnSpPr>
          <p:cNvPr id="20" name="Straight Connector 19">
            <a:extLst>
              <a:ext uri="{FF2B5EF4-FFF2-40B4-BE49-F238E27FC236}">
                <a16:creationId xmlns:a16="http://schemas.microsoft.com/office/drawing/2014/main" xmlns="" id="{6992B6C2-953F-1895-3AFD-F5F7F98350CE}"/>
              </a:ext>
            </a:extLst>
          </p:cNvPr>
          <p:cNvCxnSpPr/>
          <p:nvPr/>
        </p:nvCxnSpPr>
        <p:spPr>
          <a:xfrm>
            <a:off x="1507958" y="3429000"/>
            <a:ext cx="8486274" cy="161265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pic>
        <p:nvPicPr>
          <p:cNvPr id="21" name="Tieng-yeah-tre-con-www_nhacchuongvui_com">
            <a:hlinkClick r:id="" action="ppaction://media"/>
            <a:extLst>
              <a:ext uri="{FF2B5EF4-FFF2-40B4-BE49-F238E27FC236}">
                <a16:creationId xmlns:a16="http://schemas.microsoft.com/office/drawing/2014/main" xmlns="" id="{434C4553-D9EF-6631-63B0-FF19AE070F4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439417" y="161951"/>
            <a:ext cx="609600" cy="609600"/>
          </a:xfrm>
          <a:prstGeom prst="rect">
            <a:avLst/>
          </a:prstGeom>
        </p:spPr>
      </p:pic>
    </p:spTree>
    <p:extLst>
      <p:ext uri="{BB962C8B-B14F-4D97-AF65-F5344CB8AC3E}">
        <p14:creationId xmlns:p14="http://schemas.microsoft.com/office/powerpoint/2010/main" val="409989951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4"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4"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par>
                                <p:cTn id="23" presetID="1" presetClass="mediacall" presetSubtype="0" fill="hold" nodeType="withEffect">
                                  <p:stCondLst>
                                    <p:cond delay="0"/>
                                  </p:stCondLst>
                                  <p:childTnLst>
                                    <p:cmd type="call" cmd="playFrom(0.0)">
                                      <p:cBhvr>
                                        <p:cTn id="24" dur="4414"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D4BF7A25-E8CA-F660-4E50-18E24783BC68}"/>
              </a:ext>
            </a:extLst>
          </p:cNvPr>
          <p:cNvSpPr/>
          <p:nvPr/>
        </p:nvSpPr>
        <p:spPr>
          <a:xfrm>
            <a:off x="1315670" y="507231"/>
            <a:ext cx="9837948" cy="3630058"/>
          </a:xfrm>
          <a:custGeom>
            <a:avLst/>
            <a:gdLst>
              <a:gd name="connsiteX0" fmla="*/ 0 w 9837948"/>
              <a:gd name="connsiteY0" fmla="*/ 0 h 3630058"/>
              <a:gd name="connsiteX1" fmla="*/ 381944 w 9837948"/>
              <a:gd name="connsiteY1" fmla="*/ 0 h 3630058"/>
              <a:gd name="connsiteX2" fmla="*/ 1157406 w 9837948"/>
              <a:gd name="connsiteY2" fmla="*/ 0 h 3630058"/>
              <a:gd name="connsiteX3" fmla="*/ 1932867 w 9837948"/>
              <a:gd name="connsiteY3" fmla="*/ 0 h 3630058"/>
              <a:gd name="connsiteX4" fmla="*/ 2413191 w 9837948"/>
              <a:gd name="connsiteY4" fmla="*/ 0 h 3630058"/>
              <a:gd name="connsiteX5" fmla="*/ 2795135 w 9837948"/>
              <a:gd name="connsiteY5" fmla="*/ 0 h 3630058"/>
              <a:gd name="connsiteX6" fmla="*/ 3472217 w 9837948"/>
              <a:gd name="connsiteY6" fmla="*/ 0 h 3630058"/>
              <a:gd name="connsiteX7" fmla="*/ 4149299 w 9837948"/>
              <a:gd name="connsiteY7" fmla="*/ 0 h 3630058"/>
              <a:gd name="connsiteX8" fmla="*/ 4826382 w 9837948"/>
              <a:gd name="connsiteY8" fmla="*/ 0 h 3630058"/>
              <a:gd name="connsiteX9" fmla="*/ 5306705 w 9837948"/>
              <a:gd name="connsiteY9" fmla="*/ 0 h 3630058"/>
              <a:gd name="connsiteX10" fmla="*/ 5885408 w 9837948"/>
              <a:gd name="connsiteY10" fmla="*/ 0 h 3630058"/>
              <a:gd name="connsiteX11" fmla="*/ 6267352 w 9837948"/>
              <a:gd name="connsiteY11" fmla="*/ 0 h 3630058"/>
              <a:gd name="connsiteX12" fmla="*/ 6846054 w 9837948"/>
              <a:gd name="connsiteY12" fmla="*/ 0 h 3630058"/>
              <a:gd name="connsiteX13" fmla="*/ 7523137 w 9837948"/>
              <a:gd name="connsiteY13" fmla="*/ 0 h 3630058"/>
              <a:gd name="connsiteX14" fmla="*/ 8101840 w 9837948"/>
              <a:gd name="connsiteY14" fmla="*/ 0 h 3630058"/>
              <a:gd name="connsiteX15" fmla="*/ 8778922 w 9837948"/>
              <a:gd name="connsiteY15" fmla="*/ 0 h 3630058"/>
              <a:gd name="connsiteX16" fmla="*/ 9837948 w 9837948"/>
              <a:gd name="connsiteY16" fmla="*/ 0 h 3630058"/>
              <a:gd name="connsiteX17" fmla="*/ 9837948 w 9837948"/>
              <a:gd name="connsiteY17" fmla="*/ 445979 h 3630058"/>
              <a:gd name="connsiteX18" fmla="*/ 9837948 w 9837948"/>
              <a:gd name="connsiteY18" fmla="*/ 1000859 h 3630058"/>
              <a:gd name="connsiteX19" fmla="*/ 9837948 w 9837948"/>
              <a:gd name="connsiteY19" fmla="*/ 1555739 h 3630058"/>
              <a:gd name="connsiteX20" fmla="*/ 9837948 w 9837948"/>
              <a:gd name="connsiteY20" fmla="*/ 2074319 h 3630058"/>
              <a:gd name="connsiteX21" fmla="*/ 9837948 w 9837948"/>
              <a:gd name="connsiteY21" fmla="*/ 2483997 h 3630058"/>
              <a:gd name="connsiteX22" fmla="*/ 9837948 w 9837948"/>
              <a:gd name="connsiteY22" fmla="*/ 2893675 h 3630058"/>
              <a:gd name="connsiteX23" fmla="*/ 9837948 w 9837948"/>
              <a:gd name="connsiteY23" fmla="*/ 3630058 h 3630058"/>
              <a:gd name="connsiteX24" fmla="*/ 9357625 w 9837948"/>
              <a:gd name="connsiteY24" fmla="*/ 3630058 h 3630058"/>
              <a:gd name="connsiteX25" fmla="*/ 8680542 w 9837948"/>
              <a:gd name="connsiteY25" fmla="*/ 3630058 h 3630058"/>
              <a:gd name="connsiteX26" fmla="*/ 8101840 w 9837948"/>
              <a:gd name="connsiteY26" fmla="*/ 3630058 h 3630058"/>
              <a:gd name="connsiteX27" fmla="*/ 7523137 w 9837948"/>
              <a:gd name="connsiteY27" fmla="*/ 3630058 h 3630058"/>
              <a:gd name="connsiteX28" fmla="*/ 6747675 w 9837948"/>
              <a:gd name="connsiteY28" fmla="*/ 3630058 h 3630058"/>
              <a:gd name="connsiteX29" fmla="*/ 5972213 w 9837948"/>
              <a:gd name="connsiteY29" fmla="*/ 3630058 h 3630058"/>
              <a:gd name="connsiteX30" fmla="*/ 5196751 w 9837948"/>
              <a:gd name="connsiteY30" fmla="*/ 3630058 h 3630058"/>
              <a:gd name="connsiteX31" fmla="*/ 4421290 w 9837948"/>
              <a:gd name="connsiteY31" fmla="*/ 3630058 h 3630058"/>
              <a:gd name="connsiteX32" fmla="*/ 4137725 w 9837948"/>
              <a:gd name="connsiteY32" fmla="*/ 3630058 h 3630058"/>
              <a:gd name="connsiteX33" fmla="*/ 3559022 w 9837948"/>
              <a:gd name="connsiteY33" fmla="*/ 3630058 h 3630058"/>
              <a:gd name="connsiteX34" fmla="*/ 3177079 w 9837948"/>
              <a:gd name="connsiteY34" fmla="*/ 3630058 h 3630058"/>
              <a:gd name="connsiteX35" fmla="*/ 2795135 w 9837948"/>
              <a:gd name="connsiteY35" fmla="*/ 3630058 h 3630058"/>
              <a:gd name="connsiteX36" fmla="*/ 2413191 w 9837948"/>
              <a:gd name="connsiteY36" fmla="*/ 3630058 h 3630058"/>
              <a:gd name="connsiteX37" fmla="*/ 1932867 w 9837948"/>
              <a:gd name="connsiteY37" fmla="*/ 3630058 h 3630058"/>
              <a:gd name="connsiteX38" fmla="*/ 1157406 w 9837948"/>
              <a:gd name="connsiteY38" fmla="*/ 3630058 h 3630058"/>
              <a:gd name="connsiteX39" fmla="*/ 873841 w 9837948"/>
              <a:gd name="connsiteY39" fmla="*/ 3630058 h 3630058"/>
              <a:gd name="connsiteX40" fmla="*/ 0 w 9837948"/>
              <a:gd name="connsiteY40" fmla="*/ 3630058 h 3630058"/>
              <a:gd name="connsiteX41" fmla="*/ 0 w 9837948"/>
              <a:gd name="connsiteY41" fmla="*/ 3038877 h 3630058"/>
              <a:gd name="connsiteX42" fmla="*/ 0 w 9837948"/>
              <a:gd name="connsiteY42" fmla="*/ 2520297 h 3630058"/>
              <a:gd name="connsiteX43" fmla="*/ 0 w 9837948"/>
              <a:gd name="connsiteY43" fmla="*/ 2001718 h 3630058"/>
              <a:gd name="connsiteX44" fmla="*/ 0 w 9837948"/>
              <a:gd name="connsiteY44" fmla="*/ 1519439 h 3630058"/>
              <a:gd name="connsiteX45" fmla="*/ 0 w 9837948"/>
              <a:gd name="connsiteY45" fmla="*/ 1037159 h 3630058"/>
              <a:gd name="connsiteX46" fmla="*/ 0 w 9837948"/>
              <a:gd name="connsiteY46" fmla="*/ 445979 h 3630058"/>
              <a:gd name="connsiteX47" fmla="*/ 0 w 9837948"/>
              <a:gd name="connsiteY47" fmla="*/ 0 h 363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837948" h="3630058" fill="none" extrusionOk="0">
                <a:moveTo>
                  <a:pt x="0" y="0"/>
                </a:moveTo>
                <a:cubicBezTo>
                  <a:pt x="129882" y="-41764"/>
                  <a:pt x="294592" y="23047"/>
                  <a:pt x="381944" y="0"/>
                </a:cubicBezTo>
                <a:cubicBezTo>
                  <a:pt x="469296" y="-23047"/>
                  <a:pt x="954435" y="42733"/>
                  <a:pt x="1157406" y="0"/>
                </a:cubicBezTo>
                <a:cubicBezTo>
                  <a:pt x="1360377" y="-42733"/>
                  <a:pt x="1722708" y="9996"/>
                  <a:pt x="1932867" y="0"/>
                </a:cubicBezTo>
                <a:cubicBezTo>
                  <a:pt x="2143026" y="-9996"/>
                  <a:pt x="2306527" y="26632"/>
                  <a:pt x="2413191" y="0"/>
                </a:cubicBezTo>
                <a:cubicBezTo>
                  <a:pt x="2519855" y="-26632"/>
                  <a:pt x="2688403" y="2857"/>
                  <a:pt x="2795135" y="0"/>
                </a:cubicBezTo>
                <a:cubicBezTo>
                  <a:pt x="2901867" y="-2857"/>
                  <a:pt x="3233372" y="37591"/>
                  <a:pt x="3472217" y="0"/>
                </a:cubicBezTo>
                <a:cubicBezTo>
                  <a:pt x="3711062" y="-37591"/>
                  <a:pt x="3832941" y="68644"/>
                  <a:pt x="4149299" y="0"/>
                </a:cubicBezTo>
                <a:cubicBezTo>
                  <a:pt x="4465657" y="-68644"/>
                  <a:pt x="4501643" y="58838"/>
                  <a:pt x="4826382" y="0"/>
                </a:cubicBezTo>
                <a:cubicBezTo>
                  <a:pt x="5151121" y="-58838"/>
                  <a:pt x="5168093" y="21296"/>
                  <a:pt x="5306705" y="0"/>
                </a:cubicBezTo>
                <a:cubicBezTo>
                  <a:pt x="5445317" y="-21296"/>
                  <a:pt x="5620482" y="17333"/>
                  <a:pt x="5885408" y="0"/>
                </a:cubicBezTo>
                <a:cubicBezTo>
                  <a:pt x="6150334" y="-17333"/>
                  <a:pt x="6165081" y="25697"/>
                  <a:pt x="6267352" y="0"/>
                </a:cubicBezTo>
                <a:cubicBezTo>
                  <a:pt x="6369623" y="-25697"/>
                  <a:pt x="6636050" y="20244"/>
                  <a:pt x="6846054" y="0"/>
                </a:cubicBezTo>
                <a:cubicBezTo>
                  <a:pt x="7056058" y="-20244"/>
                  <a:pt x="7304339" y="52161"/>
                  <a:pt x="7523137" y="0"/>
                </a:cubicBezTo>
                <a:cubicBezTo>
                  <a:pt x="7741935" y="-52161"/>
                  <a:pt x="7861746" y="15672"/>
                  <a:pt x="8101840" y="0"/>
                </a:cubicBezTo>
                <a:cubicBezTo>
                  <a:pt x="8341934" y="-15672"/>
                  <a:pt x="8585906" y="32615"/>
                  <a:pt x="8778922" y="0"/>
                </a:cubicBezTo>
                <a:cubicBezTo>
                  <a:pt x="8971938" y="-32615"/>
                  <a:pt x="9527685" y="18421"/>
                  <a:pt x="9837948" y="0"/>
                </a:cubicBezTo>
                <a:cubicBezTo>
                  <a:pt x="9846484" y="217609"/>
                  <a:pt x="9792258" y="342517"/>
                  <a:pt x="9837948" y="445979"/>
                </a:cubicBezTo>
                <a:cubicBezTo>
                  <a:pt x="9883638" y="549441"/>
                  <a:pt x="9837186" y="867761"/>
                  <a:pt x="9837948" y="1000859"/>
                </a:cubicBezTo>
                <a:cubicBezTo>
                  <a:pt x="9838710" y="1133957"/>
                  <a:pt x="9824948" y="1282786"/>
                  <a:pt x="9837948" y="1555739"/>
                </a:cubicBezTo>
                <a:cubicBezTo>
                  <a:pt x="9850948" y="1828692"/>
                  <a:pt x="9790698" y="1886831"/>
                  <a:pt x="9837948" y="2074319"/>
                </a:cubicBezTo>
                <a:cubicBezTo>
                  <a:pt x="9885198" y="2261807"/>
                  <a:pt x="9790470" y="2336120"/>
                  <a:pt x="9837948" y="2483997"/>
                </a:cubicBezTo>
                <a:cubicBezTo>
                  <a:pt x="9885426" y="2631874"/>
                  <a:pt x="9796110" y="2741764"/>
                  <a:pt x="9837948" y="2893675"/>
                </a:cubicBezTo>
                <a:cubicBezTo>
                  <a:pt x="9879786" y="3045586"/>
                  <a:pt x="9780985" y="3290562"/>
                  <a:pt x="9837948" y="3630058"/>
                </a:cubicBezTo>
                <a:cubicBezTo>
                  <a:pt x="9706530" y="3670613"/>
                  <a:pt x="9594459" y="3602933"/>
                  <a:pt x="9357625" y="3630058"/>
                </a:cubicBezTo>
                <a:cubicBezTo>
                  <a:pt x="9120791" y="3657183"/>
                  <a:pt x="8856661" y="3602835"/>
                  <a:pt x="8680542" y="3630058"/>
                </a:cubicBezTo>
                <a:cubicBezTo>
                  <a:pt x="8504423" y="3657281"/>
                  <a:pt x="8245907" y="3582909"/>
                  <a:pt x="8101840" y="3630058"/>
                </a:cubicBezTo>
                <a:cubicBezTo>
                  <a:pt x="7957773" y="3677207"/>
                  <a:pt x="7669242" y="3572256"/>
                  <a:pt x="7523137" y="3630058"/>
                </a:cubicBezTo>
                <a:cubicBezTo>
                  <a:pt x="7377032" y="3687860"/>
                  <a:pt x="6992498" y="3570849"/>
                  <a:pt x="6747675" y="3630058"/>
                </a:cubicBezTo>
                <a:cubicBezTo>
                  <a:pt x="6502852" y="3689267"/>
                  <a:pt x="6328473" y="3552738"/>
                  <a:pt x="5972213" y="3630058"/>
                </a:cubicBezTo>
                <a:cubicBezTo>
                  <a:pt x="5615953" y="3707378"/>
                  <a:pt x="5490738" y="3601966"/>
                  <a:pt x="5196751" y="3630058"/>
                </a:cubicBezTo>
                <a:cubicBezTo>
                  <a:pt x="4902764" y="3658150"/>
                  <a:pt x="4673568" y="3590739"/>
                  <a:pt x="4421290" y="3630058"/>
                </a:cubicBezTo>
                <a:cubicBezTo>
                  <a:pt x="4169012" y="3669377"/>
                  <a:pt x="4212764" y="3603508"/>
                  <a:pt x="4137725" y="3630058"/>
                </a:cubicBezTo>
                <a:cubicBezTo>
                  <a:pt x="4062686" y="3656608"/>
                  <a:pt x="3715404" y="3599107"/>
                  <a:pt x="3559022" y="3630058"/>
                </a:cubicBezTo>
                <a:cubicBezTo>
                  <a:pt x="3402640" y="3661009"/>
                  <a:pt x="3272397" y="3584801"/>
                  <a:pt x="3177079" y="3630058"/>
                </a:cubicBezTo>
                <a:cubicBezTo>
                  <a:pt x="3081761" y="3675315"/>
                  <a:pt x="2934958" y="3624067"/>
                  <a:pt x="2795135" y="3630058"/>
                </a:cubicBezTo>
                <a:cubicBezTo>
                  <a:pt x="2655312" y="3636049"/>
                  <a:pt x="2506109" y="3611617"/>
                  <a:pt x="2413191" y="3630058"/>
                </a:cubicBezTo>
                <a:cubicBezTo>
                  <a:pt x="2320273" y="3648499"/>
                  <a:pt x="2163251" y="3592816"/>
                  <a:pt x="1932867" y="3630058"/>
                </a:cubicBezTo>
                <a:cubicBezTo>
                  <a:pt x="1702483" y="3667300"/>
                  <a:pt x="1341477" y="3591853"/>
                  <a:pt x="1157406" y="3630058"/>
                </a:cubicBezTo>
                <a:cubicBezTo>
                  <a:pt x="973335" y="3668263"/>
                  <a:pt x="1011492" y="3610388"/>
                  <a:pt x="873841" y="3630058"/>
                </a:cubicBezTo>
                <a:cubicBezTo>
                  <a:pt x="736191" y="3649728"/>
                  <a:pt x="380647" y="3575995"/>
                  <a:pt x="0" y="3630058"/>
                </a:cubicBezTo>
                <a:cubicBezTo>
                  <a:pt x="-55058" y="3453218"/>
                  <a:pt x="41775" y="3301153"/>
                  <a:pt x="0" y="3038877"/>
                </a:cubicBezTo>
                <a:cubicBezTo>
                  <a:pt x="-41775" y="2776601"/>
                  <a:pt x="24483" y="2660768"/>
                  <a:pt x="0" y="2520297"/>
                </a:cubicBezTo>
                <a:cubicBezTo>
                  <a:pt x="-24483" y="2379826"/>
                  <a:pt x="4882" y="2202693"/>
                  <a:pt x="0" y="2001718"/>
                </a:cubicBezTo>
                <a:cubicBezTo>
                  <a:pt x="-4882" y="1800743"/>
                  <a:pt x="20986" y="1737395"/>
                  <a:pt x="0" y="1519439"/>
                </a:cubicBezTo>
                <a:cubicBezTo>
                  <a:pt x="-20986" y="1301483"/>
                  <a:pt x="356" y="1203809"/>
                  <a:pt x="0" y="1037159"/>
                </a:cubicBezTo>
                <a:cubicBezTo>
                  <a:pt x="-356" y="870509"/>
                  <a:pt x="37299" y="588410"/>
                  <a:pt x="0" y="445979"/>
                </a:cubicBezTo>
                <a:cubicBezTo>
                  <a:pt x="-37299" y="303548"/>
                  <a:pt x="16072" y="193776"/>
                  <a:pt x="0" y="0"/>
                </a:cubicBezTo>
                <a:close/>
              </a:path>
              <a:path w="9837948" h="3630058" stroke="0" extrusionOk="0">
                <a:moveTo>
                  <a:pt x="0" y="0"/>
                </a:moveTo>
                <a:cubicBezTo>
                  <a:pt x="152579" y="-49539"/>
                  <a:pt x="405030" y="1050"/>
                  <a:pt x="578703" y="0"/>
                </a:cubicBezTo>
                <a:cubicBezTo>
                  <a:pt x="752376" y="-1050"/>
                  <a:pt x="856980" y="3708"/>
                  <a:pt x="960647" y="0"/>
                </a:cubicBezTo>
                <a:cubicBezTo>
                  <a:pt x="1064314" y="-3708"/>
                  <a:pt x="1129117" y="22154"/>
                  <a:pt x="1244211" y="0"/>
                </a:cubicBezTo>
                <a:cubicBezTo>
                  <a:pt x="1359305" y="-22154"/>
                  <a:pt x="1710621" y="39263"/>
                  <a:pt x="2019673" y="0"/>
                </a:cubicBezTo>
                <a:cubicBezTo>
                  <a:pt x="2328725" y="-39263"/>
                  <a:pt x="2635323" y="22919"/>
                  <a:pt x="2795135" y="0"/>
                </a:cubicBezTo>
                <a:cubicBezTo>
                  <a:pt x="2954947" y="-22919"/>
                  <a:pt x="3159766" y="53612"/>
                  <a:pt x="3275458" y="0"/>
                </a:cubicBezTo>
                <a:cubicBezTo>
                  <a:pt x="3391150" y="-53612"/>
                  <a:pt x="3519348" y="5100"/>
                  <a:pt x="3755781" y="0"/>
                </a:cubicBezTo>
                <a:cubicBezTo>
                  <a:pt x="3992214" y="-5100"/>
                  <a:pt x="4141384" y="15536"/>
                  <a:pt x="4334484" y="0"/>
                </a:cubicBezTo>
                <a:cubicBezTo>
                  <a:pt x="4527584" y="-15536"/>
                  <a:pt x="4702058" y="30082"/>
                  <a:pt x="4814807" y="0"/>
                </a:cubicBezTo>
                <a:cubicBezTo>
                  <a:pt x="4927556" y="-30082"/>
                  <a:pt x="5238866" y="24360"/>
                  <a:pt x="5590269" y="0"/>
                </a:cubicBezTo>
                <a:cubicBezTo>
                  <a:pt x="5941672" y="-24360"/>
                  <a:pt x="5775714" y="5912"/>
                  <a:pt x="5873834" y="0"/>
                </a:cubicBezTo>
                <a:cubicBezTo>
                  <a:pt x="5971954" y="-5912"/>
                  <a:pt x="6234707" y="11381"/>
                  <a:pt x="6452536" y="0"/>
                </a:cubicBezTo>
                <a:cubicBezTo>
                  <a:pt x="6670365" y="-11381"/>
                  <a:pt x="6781976" y="2445"/>
                  <a:pt x="6932860" y="0"/>
                </a:cubicBezTo>
                <a:cubicBezTo>
                  <a:pt x="7083744" y="-2445"/>
                  <a:pt x="7292710" y="77047"/>
                  <a:pt x="7609942" y="0"/>
                </a:cubicBezTo>
                <a:cubicBezTo>
                  <a:pt x="7927174" y="-77047"/>
                  <a:pt x="7771512" y="7202"/>
                  <a:pt x="7893507" y="0"/>
                </a:cubicBezTo>
                <a:cubicBezTo>
                  <a:pt x="8015502" y="-7202"/>
                  <a:pt x="8066065" y="4466"/>
                  <a:pt x="8177071" y="0"/>
                </a:cubicBezTo>
                <a:cubicBezTo>
                  <a:pt x="8288077" y="-4466"/>
                  <a:pt x="8386501" y="44255"/>
                  <a:pt x="8559015" y="0"/>
                </a:cubicBezTo>
                <a:cubicBezTo>
                  <a:pt x="8731529" y="-44255"/>
                  <a:pt x="8915745" y="55959"/>
                  <a:pt x="9039338" y="0"/>
                </a:cubicBezTo>
                <a:cubicBezTo>
                  <a:pt x="9162931" y="-55959"/>
                  <a:pt x="9557761" y="49488"/>
                  <a:pt x="9837948" y="0"/>
                </a:cubicBezTo>
                <a:cubicBezTo>
                  <a:pt x="9859428" y="196762"/>
                  <a:pt x="9791213" y="371298"/>
                  <a:pt x="9837948" y="554880"/>
                </a:cubicBezTo>
                <a:cubicBezTo>
                  <a:pt x="9884683" y="738462"/>
                  <a:pt x="9795416" y="862331"/>
                  <a:pt x="9837948" y="1000859"/>
                </a:cubicBezTo>
                <a:cubicBezTo>
                  <a:pt x="9880480" y="1139387"/>
                  <a:pt x="9809331" y="1284093"/>
                  <a:pt x="9837948" y="1446837"/>
                </a:cubicBezTo>
                <a:cubicBezTo>
                  <a:pt x="9866565" y="1609581"/>
                  <a:pt x="9823819" y="1807169"/>
                  <a:pt x="9837948" y="2038018"/>
                </a:cubicBezTo>
                <a:cubicBezTo>
                  <a:pt x="9852077" y="2268867"/>
                  <a:pt x="9794571" y="2433092"/>
                  <a:pt x="9837948" y="2556598"/>
                </a:cubicBezTo>
                <a:cubicBezTo>
                  <a:pt x="9881325" y="2680104"/>
                  <a:pt x="9806423" y="2980310"/>
                  <a:pt x="9837948" y="3147779"/>
                </a:cubicBezTo>
                <a:cubicBezTo>
                  <a:pt x="9869473" y="3315248"/>
                  <a:pt x="9817540" y="3524011"/>
                  <a:pt x="9837948" y="3630058"/>
                </a:cubicBezTo>
                <a:cubicBezTo>
                  <a:pt x="9601061" y="3668316"/>
                  <a:pt x="9315090" y="3573195"/>
                  <a:pt x="9160866" y="3630058"/>
                </a:cubicBezTo>
                <a:cubicBezTo>
                  <a:pt x="9006642" y="3686921"/>
                  <a:pt x="8818040" y="3575980"/>
                  <a:pt x="8582163" y="3630058"/>
                </a:cubicBezTo>
                <a:cubicBezTo>
                  <a:pt x="8346286" y="3684136"/>
                  <a:pt x="8362949" y="3616456"/>
                  <a:pt x="8298598" y="3630058"/>
                </a:cubicBezTo>
                <a:cubicBezTo>
                  <a:pt x="8234247" y="3643660"/>
                  <a:pt x="7696461" y="3626652"/>
                  <a:pt x="7523137" y="3630058"/>
                </a:cubicBezTo>
                <a:cubicBezTo>
                  <a:pt x="7349813" y="3633464"/>
                  <a:pt x="7256641" y="3625225"/>
                  <a:pt x="7141193" y="3630058"/>
                </a:cubicBezTo>
                <a:cubicBezTo>
                  <a:pt x="7025745" y="3634891"/>
                  <a:pt x="6718157" y="3581692"/>
                  <a:pt x="6562490" y="3630058"/>
                </a:cubicBezTo>
                <a:cubicBezTo>
                  <a:pt x="6406823" y="3678424"/>
                  <a:pt x="6270324" y="3615260"/>
                  <a:pt x="6180546" y="3630058"/>
                </a:cubicBezTo>
                <a:cubicBezTo>
                  <a:pt x="6090768" y="3644856"/>
                  <a:pt x="5793906" y="3593267"/>
                  <a:pt x="5601843" y="3630058"/>
                </a:cubicBezTo>
                <a:cubicBezTo>
                  <a:pt x="5409780" y="3666849"/>
                  <a:pt x="5274681" y="3598995"/>
                  <a:pt x="5121520" y="3630058"/>
                </a:cubicBezTo>
                <a:cubicBezTo>
                  <a:pt x="4968359" y="3661121"/>
                  <a:pt x="4953139" y="3603383"/>
                  <a:pt x="4837956" y="3630058"/>
                </a:cubicBezTo>
                <a:cubicBezTo>
                  <a:pt x="4722773" y="3656733"/>
                  <a:pt x="4624215" y="3621795"/>
                  <a:pt x="4554391" y="3630058"/>
                </a:cubicBezTo>
                <a:cubicBezTo>
                  <a:pt x="4484567" y="3638321"/>
                  <a:pt x="4242600" y="3582366"/>
                  <a:pt x="4074068" y="3630058"/>
                </a:cubicBezTo>
                <a:cubicBezTo>
                  <a:pt x="3905536" y="3677750"/>
                  <a:pt x="3610979" y="3603572"/>
                  <a:pt x="3396986" y="3630058"/>
                </a:cubicBezTo>
                <a:cubicBezTo>
                  <a:pt x="3182993" y="3656544"/>
                  <a:pt x="3186740" y="3596293"/>
                  <a:pt x="3015042" y="3630058"/>
                </a:cubicBezTo>
                <a:cubicBezTo>
                  <a:pt x="2843344" y="3663823"/>
                  <a:pt x="2684684" y="3619305"/>
                  <a:pt x="2436339" y="3630058"/>
                </a:cubicBezTo>
                <a:cubicBezTo>
                  <a:pt x="2187994" y="3640811"/>
                  <a:pt x="2165309" y="3595270"/>
                  <a:pt x="2054395" y="3630058"/>
                </a:cubicBezTo>
                <a:cubicBezTo>
                  <a:pt x="1943481" y="3664846"/>
                  <a:pt x="1827804" y="3624712"/>
                  <a:pt x="1672451" y="3630058"/>
                </a:cubicBezTo>
                <a:cubicBezTo>
                  <a:pt x="1517098" y="3635404"/>
                  <a:pt x="1499840" y="3601448"/>
                  <a:pt x="1388887" y="3630058"/>
                </a:cubicBezTo>
                <a:cubicBezTo>
                  <a:pt x="1277934" y="3658668"/>
                  <a:pt x="907641" y="3594544"/>
                  <a:pt x="613425" y="3630058"/>
                </a:cubicBezTo>
                <a:cubicBezTo>
                  <a:pt x="319209" y="3665572"/>
                  <a:pt x="130977" y="3622334"/>
                  <a:pt x="0" y="3630058"/>
                </a:cubicBezTo>
                <a:cubicBezTo>
                  <a:pt x="-22332" y="3417215"/>
                  <a:pt x="10125" y="3285133"/>
                  <a:pt x="0" y="3184079"/>
                </a:cubicBezTo>
                <a:cubicBezTo>
                  <a:pt x="-10125" y="3083025"/>
                  <a:pt x="14110" y="2813276"/>
                  <a:pt x="0" y="2701800"/>
                </a:cubicBezTo>
                <a:cubicBezTo>
                  <a:pt x="-14110" y="2590324"/>
                  <a:pt x="64821" y="2398047"/>
                  <a:pt x="0" y="2146920"/>
                </a:cubicBezTo>
                <a:cubicBezTo>
                  <a:pt x="-64821" y="1895793"/>
                  <a:pt x="41198" y="1850417"/>
                  <a:pt x="0" y="1592040"/>
                </a:cubicBezTo>
                <a:cubicBezTo>
                  <a:pt x="-41198" y="1333663"/>
                  <a:pt x="27861" y="1221725"/>
                  <a:pt x="0" y="1109761"/>
                </a:cubicBezTo>
                <a:cubicBezTo>
                  <a:pt x="-27861" y="997797"/>
                  <a:pt x="25805" y="793066"/>
                  <a:pt x="0" y="700083"/>
                </a:cubicBezTo>
                <a:cubicBezTo>
                  <a:pt x="-25805" y="607100"/>
                  <a:pt x="12711" y="306064"/>
                  <a:pt x="0" y="0"/>
                </a:cubicBezTo>
                <a:close/>
              </a:path>
            </a:pathLst>
          </a:custGeom>
          <a:solidFill>
            <a:schemeClr val="bg1"/>
          </a:solidFill>
          <a:ln w="28575">
            <a:solidFill>
              <a:srgbClr val="FF5050"/>
            </a:solidFill>
            <a:prstDash val="dash"/>
            <a:extLst>
              <a:ext uri="{C807C97D-BFC1-408E-A445-0C87EB9F89A2}">
                <ask:lineSketchStyleProps xmlns:ask="http://schemas.microsoft.com/office/drawing/2018/sketchyshapes" xmln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xmlns="" id="{99905679-1C49-D3EA-733B-8021B55574E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660" b="96144" l="6915" r="92908">
                        <a14:foregroundMark x1="7092" y1="45346" x2="7092" y2="45346"/>
                        <a14:foregroundMark x1="53546" y1="74734" x2="78191" y2="75000"/>
                        <a14:foregroundMark x1="64362" y1="93883" x2="77305" y2="80984"/>
                        <a14:foregroundMark x1="52660" y1="81649" x2="84574" y2="79255"/>
                        <a14:foregroundMark x1="57979" y1="81516" x2="66489" y2="68218"/>
                        <a14:foregroundMark x1="64716" y1="69947" x2="72518" y2="66090"/>
                        <a14:foregroundMark x1="66489" y1="63697" x2="74291" y2="62899"/>
                        <a14:foregroundMark x1="65957" y1="63431" x2="84574" y2="72473"/>
                        <a14:foregroundMark x1="59574" y1="67686" x2="81206" y2="67686"/>
                        <a14:foregroundMark x1="67730" y1="68351" x2="93085" y2="73803"/>
                        <a14:foregroundMark x1="59929" y1="83910" x2="75532" y2="88298"/>
                        <a14:foregroundMark x1="57979" y1="88032" x2="76418" y2="90957"/>
                        <a14:foregroundMark x1="69858" y1="96144" x2="83688" y2="93750"/>
                        <a14:foregroundMark x1="80142" y1="90559" x2="90957" y2="85771"/>
                        <a14:foregroundMark x1="76773" y1="88431" x2="88475" y2="82181"/>
                        <a14:foregroundMark x1="88475" y1="77394" x2="91489" y2="75399"/>
                        <a14:foregroundMark x1="57979" y1="26862" x2="78546" y2="20479"/>
                        <a14:foregroundMark x1="47518" y1="19548" x2="85816" y2="18484"/>
                        <a14:foregroundMark x1="50177" y1="20745" x2="71986" y2="24601"/>
                        <a14:foregroundMark x1="51950" y1="23670" x2="80319" y2="31383"/>
                        <a14:foregroundMark x1="57447" y1="29521" x2="79078" y2="33644"/>
                        <a14:foregroundMark x1="61348" y1="32846" x2="83156" y2="37367"/>
                        <a14:foregroundMark x1="61702" y1="34973" x2="75532" y2="38032"/>
                        <a14:foregroundMark x1="77660" y1="30851" x2="87057" y2="27261"/>
                        <a14:foregroundMark x1="75000" y1="25266" x2="90071" y2="21543"/>
                        <a14:foregroundMark x1="84220" y1="18484" x2="90071" y2="13032"/>
                        <a14:foregroundMark x1="63475" y1="17553" x2="76418" y2="12367"/>
                        <a14:foregroundMark x1="62234" y1="14362" x2="71277" y2="9441"/>
                        <a14:foregroundMark x1="58333" y1="14096" x2="65071" y2="9441"/>
                        <a14:foregroundMark x1="53014" y1="11436" x2="64362" y2="7580"/>
                        <a14:foregroundMark x1="64362" y1="8777" x2="73404" y2="5585"/>
                        <a14:foregroundMark x1="64716" y1="5319" x2="72872" y2="2660"/>
                        <a14:foregroundMark x1="74291" y1="7314" x2="78901" y2="7314"/>
                        <a14:foregroundMark x1="75532" y1="16622" x2="83156" y2="14096"/>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10826006" y="-14512"/>
            <a:ext cx="1025213" cy="13669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xmlns="" id="{39C2A188-E8F2-D763-2E6C-4EDCFF35CBD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660" b="96144" l="6915" r="92908">
                        <a14:foregroundMark x1="7092" y1="45346" x2="7092" y2="45346"/>
                        <a14:foregroundMark x1="53546" y1="74734" x2="78191" y2="75000"/>
                        <a14:foregroundMark x1="64362" y1="93883" x2="77305" y2="80984"/>
                        <a14:foregroundMark x1="52660" y1="81649" x2="84574" y2="79255"/>
                        <a14:foregroundMark x1="57979" y1="81516" x2="66489" y2="68218"/>
                        <a14:foregroundMark x1="64716" y1="69947" x2="72518" y2="66090"/>
                        <a14:foregroundMark x1="66489" y1="63697" x2="74291" y2="62899"/>
                        <a14:foregroundMark x1="65957" y1="63431" x2="84574" y2="72473"/>
                        <a14:foregroundMark x1="59574" y1="67686" x2="81206" y2="67686"/>
                        <a14:foregroundMark x1="67730" y1="68351" x2="93085" y2="73803"/>
                        <a14:foregroundMark x1="59929" y1="83910" x2="75532" y2="88298"/>
                        <a14:foregroundMark x1="57979" y1="88032" x2="76418" y2="90957"/>
                        <a14:foregroundMark x1="69858" y1="96144" x2="83688" y2="93750"/>
                        <a14:foregroundMark x1="80142" y1="90559" x2="90957" y2="85771"/>
                        <a14:foregroundMark x1="76773" y1="88431" x2="88475" y2="82181"/>
                        <a14:foregroundMark x1="88475" y1="77394" x2="91489" y2="75399"/>
                        <a14:foregroundMark x1="57979" y1="26862" x2="78546" y2="20479"/>
                        <a14:foregroundMark x1="47518" y1="19548" x2="85816" y2="18484"/>
                        <a14:foregroundMark x1="50177" y1="20745" x2="71986" y2="24601"/>
                        <a14:foregroundMark x1="51950" y1="23670" x2="80319" y2="31383"/>
                        <a14:foregroundMark x1="57447" y1="29521" x2="79078" y2="33644"/>
                        <a14:foregroundMark x1="61348" y1="32846" x2="83156" y2="37367"/>
                        <a14:foregroundMark x1="61702" y1="34973" x2="75532" y2="38032"/>
                        <a14:foregroundMark x1="77660" y1="30851" x2="87057" y2="27261"/>
                        <a14:foregroundMark x1="75000" y1="25266" x2="90071" y2="21543"/>
                        <a14:foregroundMark x1="84220" y1="18484" x2="90071" y2="13032"/>
                        <a14:foregroundMark x1="63475" y1="17553" x2="76418" y2="12367"/>
                        <a14:foregroundMark x1="62234" y1="14362" x2="71277" y2="9441"/>
                        <a14:foregroundMark x1="58333" y1="14096" x2="65071" y2="9441"/>
                        <a14:foregroundMark x1="53014" y1="11436" x2="64362" y2="7580"/>
                        <a14:foregroundMark x1="64362" y1="8777" x2="73404" y2="5585"/>
                        <a14:foregroundMark x1="64716" y1="5319" x2="72872" y2="2660"/>
                        <a14:foregroundMark x1="74291" y1="7314" x2="78901" y2="7314"/>
                        <a14:foregroundMark x1="75532" y1="16622" x2="83156" y2="14096"/>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525775" y="1683294"/>
            <a:ext cx="1025213" cy="13669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xmlns="" id="{ED51384B-83F2-6953-9AFE-B403C029360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60" b="99453" l="533" r="99290">
                        <a14:foregroundMark x1="48668" y1="1460" x2="48668" y2="2737"/>
                        <a14:foregroundMark x1="710" y1="39781" x2="20426" y2="45438"/>
                        <a14:foregroundMark x1="14565" y1="31569" x2="14565" y2="31569"/>
                        <a14:foregroundMark x1="11723" y1="31752" x2="11723" y2="31752"/>
                        <a14:foregroundMark x1="9414" y1="32664" x2="533" y2="42153"/>
                        <a14:foregroundMark x1="533" y1="42153" x2="4796" y2="50730"/>
                        <a14:foregroundMark x1="17477" y1="62560" x2="17966" y2="63016"/>
                        <a14:foregroundMark x1="4796" y1="50730" x2="13660" y2="58999"/>
                        <a14:foregroundMark x1="17407" y1="82668" x2="17940" y2="88504"/>
                        <a14:foregroundMark x1="17940" y1="88504" x2="22202" y2="99270"/>
                        <a14:foregroundMark x1="22202" y1="99270" x2="40853" y2="93613"/>
                        <a14:foregroundMark x1="40853" y1="93613" x2="44050" y2="91423"/>
                        <a14:foregroundMark x1="28597" y1="99453" x2="28597" y2="99453"/>
                        <a14:foregroundMark x1="99290" y1="36861" x2="99290" y2="36861"/>
                        <a14:backgroundMark x1="19183" y1="64781" x2="19183" y2="64781"/>
                        <a14:backgroundMark x1="15275" y1="65876" x2="20071" y2="65146"/>
                        <a14:backgroundMark x1="17584" y1="62774" x2="14387" y2="61496"/>
                        <a14:backgroundMark x1="17229" y1="65146" x2="17584" y2="82664"/>
                      </a14:backgroundRemoval>
                    </a14:imgEffect>
                  </a14:imgLayer>
                </a14:imgProps>
              </a:ext>
              <a:ext uri="{28A0092B-C50C-407E-A947-70E740481C1C}">
                <a14:useLocalDpi xmlns:a14="http://schemas.microsoft.com/office/drawing/2010/main" val="0"/>
              </a:ext>
            </a:extLst>
          </a:blip>
          <a:srcRect/>
          <a:stretch>
            <a:fillRect/>
          </a:stretch>
        </p:blipFill>
        <p:spPr bwMode="auto">
          <a:xfrm>
            <a:off x="985081" y="187367"/>
            <a:ext cx="727263" cy="7078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xmlns="" id="{DA6E92DD-1795-E64F-BF75-CF7206CFAD9A}"/>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60" b="99453" l="533" r="99290">
                        <a14:foregroundMark x1="48668" y1="1460" x2="48668" y2="2737"/>
                        <a14:foregroundMark x1="710" y1="39781" x2="20426" y2="45438"/>
                        <a14:foregroundMark x1="14565" y1="31569" x2="14565" y2="31569"/>
                        <a14:foregroundMark x1="11723" y1="31752" x2="11723" y2="31752"/>
                        <a14:foregroundMark x1="9414" y1="32664" x2="533" y2="42153"/>
                        <a14:foregroundMark x1="533" y1="42153" x2="4796" y2="50730"/>
                        <a14:foregroundMark x1="17477" y1="62560" x2="17966" y2="63016"/>
                        <a14:foregroundMark x1="4796" y1="50730" x2="13660" y2="58999"/>
                        <a14:foregroundMark x1="17407" y1="82668" x2="17940" y2="88504"/>
                        <a14:foregroundMark x1="17940" y1="88504" x2="22202" y2="99270"/>
                        <a14:foregroundMark x1="22202" y1="99270" x2="40853" y2="93613"/>
                        <a14:foregroundMark x1="40853" y1="93613" x2="44050" y2="91423"/>
                        <a14:foregroundMark x1="28597" y1="99453" x2="28597" y2="99453"/>
                        <a14:foregroundMark x1="99290" y1="36861" x2="99290" y2="36861"/>
                        <a14:backgroundMark x1="19183" y1="64781" x2="19183" y2="64781"/>
                        <a14:backgroundMark x1="15275" y1="65876" x2="20071" y2="65146"/>
                        <a14:backgroundMark x1="17584" y1="62774" x2="14387" y2="61496"/>
                        <a14:backgroundMark x1="17229" y1="65146" x2="17584" y2="82664"/>
                      </a14:backgroundRemoval>
                    </a14:imgEffect>
                  </a14:imgLayer>
                </a14:imgProps>
              </a:ext>
              <a:ext uri="{28A0092B-C50C-407E-A947-70E740481C1C}">
                <a14:useLocalDpi xmlns:a14="http://schemas.microsoft.com/office/drawing/2010/main" val="0"/>
              </a:ext>
            </a:extLst>
          </a:blip>
          <a:srcRect/>
          <a:stretch>
            <a:fillRect/>
          </a:stretch>
        </p:blipFill>
        <p:spPr bwMode="auto">
          <a:xfrm>
            <a:off x="10909372" y="2471270"/>
            <a:ext cx="727263" cy="70788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1F8DD678-1CEB-B165-C151-7FEFD3352222}"/>
              </a:ext>
            </a:extLst>
          </p:cNvPr>
          <p:cNvSpPr txBox="1"/>
          <p:nvPr/>
        </p:nvSpPr>
        <p:spPr>
          <a:xfrm>
            <a:off x="1712344" y="363032"/>
            <a:ext cx="9163986" cy="4924361"/>
          </a:xfrm>
          <a:prstGeom prst="rect">
            <a:avLst/>
          </a:prstGeom>
          <a:noFill/>
        </p:spPr>
        <p:txBody>
          <a:bodyPr wrap="square" rtlCol="0">
            <a:spAutoFit/>
          </a:bodyPr>
          <a:lstStyle/>
          <a:p>
            <a:pPr algn="just">
              <a:lnSpc>
                <a:spcPct val="150000"/>
              </a:lnSpc>
            </a:pPr>
            <a:r>
              <a:rPr lang="en-US" sz="5400"/>
              <a:t>Đây cũng chính là bài tập 2 trong SGK trang 64, các bạn thực hiện bài tập 2 vào vở.</a:t>
            </a:r>
          </a:p>
          <a:p>
            <a:pPr algn="just">
              <a:lnSpc>
                <a:spcPct val="150000"/>
              </a:lnSpc>
            </a:pPr>
            <a:endParaRPr lang="en-US" sz="5400" b="1"/>
          </a:p>
        </p:txBody>
      </p:sp>
      <p:pic>
        <p:nvPicPr>
          <p:cNvPr id="11" name="Picture 4" descr="Hình ảnh Một Chồng Sách Minh Họa Hoạt Hình PNG , Sách Clipart, Một Cuốn  Sách, Sách Học PNG miễn phí tải tập tin PSDComment và Vector">
            <a:extLst>
              <a:ext uri="{FF2B5EF4-FFF2-40B4-BE49-F238E27FC236}">
                <a16:creationId xmlns:a16="http://schemas.microsoft.com/office/drawing/2014/main" xmlns="" id="{BAAD51F1-B622-8007-6B2B-33C660DCC01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1563" l="7344" r="92188">
                        <a14:foregroundMark x1="18906" y1="25781" x2="33438" y2="58906"/>
                        <a14:foregroundMark x1="45625" y1="33281" x2="46094" y2="73125"/>
                        <a14:foregroundMark x1="66875" y1="31875" x2="70313" y2="72500"/>
                        <a14:foregroundMark x1="31563" y1="33281" x2="37344" y2="66719"/>
                        <a14:foregroundMark x1="22500" y1="49844" x2="20625" y2="88125"/>
                        <a14:foregroundMark x1="7344" y1="54063" x2="7344" y2="54063"/>
                        <a14:foregroundMark x1="7344" y1="51719" x2="39063" y2="62813"/>
                        <a14:foregroundMark x1="92188" y1="32656" x2="92188" y2="32656"/>
                        <a14:foregroundMark x1="24531" y1="60625" x2="40938" y2="91563"/>
                        <a14:foregroundMark x1="7344" y1="69531" x2="7813" y2="70938"/>
                      </a14:backgroundRemoval>
                    </a14:imgEffect>
                  </a14:imgLayer>
                </a14:imgProps>
              </a:ext>
              <a:ext uri="{28A0092B-C50C-407E-A947-70E740481C1C}">
                <a14:useLocalDpi xmlns:a14="http://schemas.microsoft.com/office/drawing/2010/main" val="0"/>
              </a:ext>
            </a:extLst>
          </a:blip>
          <a:srcRect/>
          <a:stretch>
            <a:fillRect/>
          </a:stretch>
        </p:blipFill>
        <p:spPr bwMode="auto">
          <a:xfrm>
            <a:off x="9629861" y="4457153"/>
            <a:ext cx="2573461" cy="25734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cartoon of a child pointing at a desk&#10;&#10;Description automatically generated">
            <a:extLst>
              <a:ext uri="{FF2B5EF4-FFF2-40B4-BE49-F238E27FC236}">
                <a16:creationId xmlns:a16="http://schemas.microsoft.com/office/drawing/2014/main" xmlns="" id="{BCEA67C0-AC9D-D164-964E-B17510E9A53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78509" y="3958589"/>
            <a:ext cx="1873264" cy="2912782"/>
          </a:xfrm>
          <a:prstGeom prst="rect">
            <a:avLst/>
          </a:prstGeom>
        </p:spPr>
      </p:pic>
      <p:pic>
        <p:nvPicPr>
          <p:cNvPr id="13" name="Picture 12" descr="A cartoon of a child sitting at a desk&#10;&#10;Description automatically generated">
            <a:extLst>
              <a:ext uri="{FF2B5EF4-FFF2-40B4-BE49-F238E27FC236}">
                <a16:creationId xmlns:a16="http://schemas.microsoft.com/office/drawing/2014/main" xmlns="" id="{D7BFC7A4-EB4F-58FF-B58F-2BC41BCA91C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56698" y="3991813"/>
            <a:ext cx="2140377" cy="2879558"/>
          </a:xfrm>
          <a:prstGeom prst="rect">
            <a:avLst/>
          </a:prstGeom>
        </p:spPr>
      </p:pic>
    </p:spTree>
    <p:extLst>
      <p:ext uri="{BB962C8B-B14F-4D97-AF65-F5344CB8AC3E}">
        <p14:creationId xmlns:p14="http://schemas.microsoft.com/office/powerpoint/2010/main" val="23834203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DD85C97B-F4A3-4388-4CF0-EB23F1104A71}"/>
              </a:ext>
            </a:extLst>
          </p:cNvPr>
          <p:cNvGrpSpPr/>
          <p:nvPr/>
        </p:nvGrpSpPr>
        <p:grpSpPr>
          <a:xfrm>
            <a:off x="924730" y="2286266"/>
            <a:ext cx="10308910" cy="2036406"/>
            <a:chOff x="-482430" y="817718"/>
            <a:chExt cx="13114077" cy="2036406"/>
          </a:xfrm>
        </p:grpSpPr>
        <p:grpSp>
          <p:nvGrpSpPr>
            <p:cNvPr id="5" name="Nhóm 5">
              <a:extLst>
                <a:ext uri="{FF2B5EF4-FFF2-40B4-BE49-F238E27FC236}">
                  <a16:creationId xmlns:a16="http://schemas.microsoft.com/office/drawing/2014/main" xmlns="" id="{F6ED6495-B0D4-D306-5E5B-C1E002CFE4CF}"/>
                </a:ext>
              </a:extLst>
            </p:cNvPr>
            <p:cNvGrpSpPr/>
            <p:nvPr/>
          </p:nvGrpSpPr>
          <p:grpSpPr>
            <a:xfrm rot="1063868">
              <a:off x="-472502" y="817718"/>
              <a:ext cx="13104149" cy="2026277"/>
              <a:chOff x="1852224" y="5607315"/>
              <a:chExt cx="6710405" cy="955394"/>
            </a:xfrm>
          </p:grpSpPr>
          <p:sp>
            <p:nvSpPr>
              <p:cNvPr id="7" name="TextBox 12">
                <a:extLst>
                  <a:ext uri="{FF2B5EF4-FFF2-40B4-BE49-F238E27FC236}">
                    <a16:creationId xmlns:a16="http://schemas.microsoft.com/office/drawing/2014/main" xmlns="" id="{0FB46537-2868-9185-A65A-08EC9F5DD8A9}"/>
                  </a:ext>
                </a:extLst>
              </p:cNvPr>
              <p:cNvSpPr txBox="1"/>
              <p:nvPr/>
            </p:nvSpPr>
            <p:spPr>
              <a:xfrm rot="20527286">
                <a:off x="1874204" y="5607315"/>
                <a:ext cx="6688425" cy="928751"/>
              </a:xfrm>
              <a:prstGeom prst="rect">
                <a:avLst/>
              </a:prstGeom>
              <a:noFill/>
            </p:spPr>
            <p:txBody>
              <a:bodyPr wrap="square" rtlCol="0">
                <a:spAutoFit/>
              </a:bodyPr>
              <a:lstStyle/>
              <a:p>
                <a:pPr algn="ctr"/>
                <a:r>
                  <a:rPr lang="en-US" sz="12200">
                    <a:ln w="190500">
                      <a:solidFill>
                        <a:schemeClr val="bg1"/>
                      </a:solidFill>
                    </a:ln>
                    <a:latin typeface="UTM Edwardian" panose="02040603050506020204" pitchFamily="18" charset="0"/>
                    <a:ea typeface="LNTH-LuoLuoNotangYuanTi 1" pitchFamily="2" charset="-128"/>
                    <a:cs typeface="LNTH-LuoLuoNotangYuanTi 1" pitchFamily="2" charset="-128"/>
                  </a:rPr>
                  <a:t>Luyện tập</a:t>
                </a:r>
                <a:endParaRPr lang="en-US" sz="12200" dirty="0">
                  <a:ln w="190500">
                    <a:solidFill>
                      <a:schemeClr val="bg1"/>
                    </a:solidFill>
                  </a:ln>
                  <a:latin typeface="UTM Edwardian" panose="02040603050506020204" pitchFamily="18" charset="0"/>
                  <a:ea typeface="LNTH-LuoLuoNotangYuanTi 1" pitchFamily="2" charset="-128"/>
                  <a:cs typeface="LNTH-LuoLuoNotangYuanTi 1" pitchFamily="2" charset="-128"/>
                </a:endParaRPr>
              </a:p>
            </p:txBody>
          </p:sp>
          <p:sp>
            <p:nvSpPr>
              <p:cNvPr id="8" name="TextBox 12">
                <a:extLst>
                  <a:ext uri="{FF2B5EF4-FFF2-40B4-BE49-F238E27FC236}">
                    <a16:creationId xmlns:a16="http://schemas.microsoft.com/office/drawing/2014/main" xmlns="" id="{AF1D3EEA-A73B-928B-58EE-A278ACF6B94E}"/>
                  </a:ext>
                </a:extLst>
              </p:cNvPr>
              <p:cNvSpPr txBox="1"/>
              <p:nvPr/>
            </p:nvSpPr>
            <p:spPr>
              <a:xfrm rot="20527286">
                <a:off x="1852224" y="5633958"/>
                <a:ext cx="6688425" cy="928751"/>
              </a:xfrm>
              <a:prstGeom prst="rect">
                <a:avLst/>
              </a:prstGeom>
              <a:noFill/>
            </p:spPr>
            <p:txBody>
              <a:bodyPr wrap="square" rtlCol="0">
                <a:spAutoFit/>
              </a:bodyPr>
              <a:lstStyle/>
              <a:p>
                <a:pPr algn="ctr"/>
                <a:r>
                  <a:rPr lang="en-US" sz="12200">
                    <a:ln w="0"/>
                    <a:solidFill>
                      <a:srgbClr val="FF0000"/>
                    </a:solidFill>
                    <a:latin typeface="UTM Edwardian" panose="02040603050506020204" pitchFamily="18" charset="0"/>
                    <a:ea typeface="LNTH-LuoLuoNotangYuanTi 1" pitchFamily="2" charset="-128"/>
                    <a:cs typeface="LNTH-LuoLuoNotangYuanTi 1" pitchFamily="2" charset="-128"/>
                  </a:rPr>
                  <a:t>Luyện tập</a:t>
                </a:r>
                <a:endParaRPr lang="en-US" sz="12200" dirty="0">
                  <a:ln w="0"/>
                  <a:solidFill>
                    <a:srgbClr val="FF0000"/>
                  </a:solidFill>
                  <a:latin typeface="UTM Edwardian" panose="02040603050506020204" pitchFamily="18" charset="0"/>
                  <a:ea typeface="LNTH-LuoLuoNotangYuanTi 1" pitchFamily="2" charset="-128"/>
                  <a:cs typeface="LNTH-LuoLuoNotangYuanTi 1" pitchFamily="2" charset="-128"/>
                </a:endParaRPr>
              </a:p>
            </p:txBody>
          </p:sp>
        </p:grpSp>
        <p:sp>
          <p:nvSpPr>
            <p:cNvPr id="6" name="TextBox 12">
              <a:extLst>
                <a:ext uri="{FF2B5EF4-FFF2-40B4-BE49-F238E27FC236}">
                  <a16:creationId xmlns:a16="http://schemas.microsoft.com/office/drawing/2014/main" xmlns="" id="{9F4087ED-262C-82C4-A6AD-5A64EAFCC0A5}"/>
                </a:ext>
              </a:extLst>
            </p:cNvPr>
            <p:cNvSpPr txBox="1"/>
            <p:nvPr/>
          </p:nvSpPr>
          <p:spPr>
            <a:xfrm rot="21591154">
              <a:off x="-482430" y="884354"/>
              <a:ext cx="13061226" cy="1969770"/>
            </a:xfrm>
            <a:prstGeom prst="rect">
              <a:avLst/>
            </a:prstGeom>
            <a:noFill/>
          </p:spPr>
          <p:txBody>
            <a:bodyPr wrap="square" rtlCol="0">
              <a:spAutoFit/>
            </a:bodyPr>
            <a:lstStyle/>
            <a:p>
              <a:pPr algn="ctr"/>
              <a:r>
                <a:rPr lang="en-US" sz="12200" dirty="0" err="1">
                  <a:ln w="0"/>
                  <a:solidFill>
                    <a:srgbClr val="FF0000"/>
                  </a:solidFill>
                  <a:latin typeface="UTM Edwardian" panose="02040603050506020204" pitchFamily="18" charset="0"/>
                  <a:ea typeface="LNTH-LuoLuoNotangYuanTi 1" pitchFamily="2" charset="-128"/>
                  <a:cs typeface="LNTH-LuoLuoNotangYuanTi 1" pitchFamily="2" charset="-128"/>
                </a:rPr>
                <a:t>Luyện</a:t>
              </a:r>
              <a:r>
                <a:rPr lang="en-US" sz="12200" dirty="0">
                  <a:ln w="0"/>
                  <a:solidFill>
                    <a:srgbClr val="FF0000"/>
                  </a:solidFill>
                  <a:latin typeface="UTM Edwardian" panose="02040603050506020204" pitchFamily="18" charset="0"/>
                  <a:ea typeface="LNTH-LuoLuoNotangYuanTi 1" pitchFamily="2" charset="-128"/>
                  <a:cs typeface="LNTH-LuoLuoNotangYuanTi 1" pitchFamily="2" charset="-128"/>
                </a:rPr>
                <a:t> </a:t>
              </a:r>
              <a:r>
                <a:rPr lang="en-US" sz="12200" dirty="0" err="1">
                  <a:ln w="0"/>
                  <a:solidFill>
                    <a:srgbClr val="FF0000"/>
                  </a:solidFill>
                  <a:latin typeface="UTM Edwardian" panose="02040603050506020204" pitchFamily="18" charset="0"/>
                  <a:ea typeface="LNTH-LuoLuoNotangYuanTi 1" pitchFamily="2" charset="-128"/>
                  <a:cs typeface="LNTH-LuoLuoNotangYuanTi 1" pitchFamily="2" charset="-128"/>
                </a:rPr>
                <a:t>tập</a:t>
              </a:r>
              <a:endParaRPr lang="en-US" sz="12200" dirty="0">
                <a:ln w="0"/>
                <a:solidFill>
                  <a:srgbClr val="FF0000"/>
                </a:solidFill>
                <a:latin typeface="UTM Edwardian" panose="02040603050506020204" pitchFamily="18" charset="0"/>
                <a:ea typeface="LNTH-LuoLuoNotangYuanTi 1" pitchFamily="2" charset="-128"/>
                <a:cs typeface="LNTH-LuoLuoNotangYuanTi 1" pitchFamily="2" charset="-128"/>
              </a:endParaRPr>
            </a:p>
          </p:txBody>
        </p:sp>
      </p:grpSp>
      <p:pic>
        <p:nvPicPr>
          <p:cNvPr id="9" name="Picture 8" descr="Chatty cartoon bee">
            <a:extLst>
              <a:ext uri="{FF2B5EF4-FFF2-40B4-BE49-F238E27FC236}">
                <a16:creationId xmlns:a16="http://schemas.microsoft.com/office/drawing/2014/main" xmlns="" id="{23E739CB-3B75-8013-57A8-5348C0A91C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0169" y="4479671"/>
            <a:ext cx="1460032" cy="1868841"/>
          </a:xfrm>
          <a:prstGeom prst="rect">
            <a:avLst/>
          </a:prstGeom>
        </p:spPr>
      </p:pic>
      <p:pic>
        <p:nvPicPr>
          <p:cNvPr id="11" name="Picture 10" descr="Cartoon bee with pencil">
            <a:extLst>
              <a:ext uri="{FF2B5EF4-FFF2-40B4-BE49-F238E27FC236}">
                <a16:creationId xmlns:a16="http://schemas.microsoft.com/office/drawing/2014/main" xmlns="" id="{30A59368-97A5-9EDB-E435-E0A6C27F30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1439" y="3668789"/>
            <a:ext cx="1518733" cy="1630171"/>
          </a:xfrm>
          <a:prstGeom prst="rect">
            <a:avLst/>
          </a:prstGeom>
        </p:spPr>
      </p:pic>
      <p:pic>
        <p:nvPicPr>
          <p:cNvPr id="12" name="Picture 11" descr="Cartoon bee with magnifying glass">
            <a:extLst>
              <a:ext uri="{FF2B5EF4-FFF2-40B4-BE49-F238E27FC236}">
                <a16:creationId xmlns:a16="http://schemas.microsoft.com/office/drawing/2014/main" xmlns="" id="{DF545ADA-1E7D-3B2F-0796-F077F0ADFC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341" y="3981687"/>
            <a:ext cx="1711570" cy="1943068"/>
          </a:xfrm>
          <a:prstGeom prst="rect">
            <a:avLst/>
          </a:prstGeom>
        </p:spPr>
      </p:pic>
      <p:pic>
        <p:nvPicPr>
          <p:cNvPr id="13" name="Picture 2" descr="Tổ ong Clip nghệ thuật Mật ong đồ họa Véc tơ - con ong png tải về - Miễn  phí trong suốt ống png Tải về.">
            <a:extLst>
              <a:ext uri="{FF2B5EF4-FFF2-40B4-BE49-F238E27FC236}">
                <a16:creationId xmlns:a16="http://schemas.microsoft.com/office/drawing/2014/main" xmlns="" id="{D0CB3732-29F6-074D-05D9-8A182BFD1B9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316" b="97500" l="3889" r="96889">
                        <a14:foregroundMark x1="3889" y1="8421" x2="9667" y2="14605"/>
                        <a14:foregroundMark x1="42444" y1="68816" x2="41667" y2="82105"/>
                        <a14:foregroundMark x1="41889" y1="69342" x2="39667" y2="78026"/>
                        <a14:foregroundMark x1="44222" y1="82105" x2="46556" y2="92237"/>
                        <a14:foregroundMark x1="46556" y1="92237" x2="46556" y2="92237"/>
                        <a14:foregroundMark x1="45444" y1="92237" x2="50222" y2="97237"/>
                        <a14:foregroundMark x1="50222" y1="97237" x2="51000" y2="97500"/>
                        <a14:foregroundMark x1="42222" y1="75395" x2="45111" y2="81053"/>
                        <a14:foregroundMark x1="52556" y1="1447" x2="52556" y2="1447"/>
                        <a14:foregroundMark x1="96889" y1="38553" x2="96889" y2="38553"/>
                      </a14:backgroundRemoval>
                    </a14:imgEffect>
                  </a14:imgLayer>
                </a14:imgProps>
              </a:ext>
              <a:ext uri="{28A0092B-C50C-407E-A947-70E740481C1C}">
                <a14:useLocalDpi xmlns:a14="http://schemas.microsoft.com/office/drawing/2010/main" val="0"/>
              </a:ext>
            </a:extLst>
          </a:blip>
          <a:srcRect/>
          <a:stretch>
            <a:fillRect/>
          </a:stretch>
        </p:blipFill>
        <p:spPr bwMode="auto">
          <a:xfrm rot="386426" flipH="1">
            <a:off x="7948544" y="324758"/>
            <a:ext cx="1916124" cy="16179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Happy cartoon bee">
            <a:extLst>
              <a:ext uri="{FF2B5EF4-FFF2-40B4-BE49-F238E27FC236}">
                <a16:creationId xmlns:a16="http://schemas.microsoft.com/office/drawing/2014/main" xmlns="" id="{A0D22751-43D3-0DC5-4C7B-DF1E468AC7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89928" y="92479"/>
            <a:ext cx="2080481" cy="2285850"/>
          </a:xfrm>
          <a:prstGeom prst="rect">
            <a:avLst/>
          </a:prstGeom>
        </p:spPr>
      </p:pic>
      <p:pic>
        <p:nvPicPr>
          <p:cNvPr id="15" name="Picture 14" descr="Cartoon bee with megaphone">
            <a:extLst>
              <a:ext uri="{FF2B5EF4-FFF2-40B4-BE49-F238E27FC236}">
                <a16:creationId xmlns:a16="http://schemas.microsoft.com/office/drawing/2014/main" xmlns="" id="{29E1C519-EBF0-EB81-6693-8DB119DBF4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2238" y="975918"/>
            <a:ext cx="2013868" cy="1943068"/>
          </a:xfrm>
          <a:prstGeom prst="rect">
            <a:avLst/>
          </a:prstGeom>
        </p:spPr>
      </p:pic>
    </p:spTree>
    <p:extLst>
      <p:ext uri="{BB962C8B-B14F-4D97-AF65-F5344CB8AC3E}">
        <p14:creationId xmlns:p14="http://schemas.microsoft.com/office/powerpoint/2010/main" val="204527941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1000" fill="hold"/>
                                        <p:tgtEl>
                                          <p:spTgt spid="12"/>
                                        </p:tgtEl>
                                        <p:attrNameLst>
                                          <p:attrName>ppt_x</p:attrName>
                                        </p:attrNameLst>
                                      </p:cBhvr>
                                      <p:tavLst>
                                        <p:tav tm="0">
                                          <p:val>
                                            <p:strVal val="0-#ppt_w/2"/>
                                          </p:val>
                                        </p:tav>
                                        <p:tav tm="100000">
                                          <p:val>
                                            <p:strVal val="#ppt_x"/>
                                          </p:val>
                                        </p:tav>
                                      </p:tavLst>
                                    </p:anim>
                                    <p:anim calcmode="lin" valueType="num">
                                      <p:cBhvr additive="base">
                                        <p:cTn id="11" dur="1000" fill="hold"/>
                                        <p:tgtEl>
                                          <p:spTgt spid="12"/>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1000" fill="hold"/>
                                        <p:tgtEl>
                                          <p:spTgt spid="11"/>
                                        </p:tgtEl>
                                        <p:attrNameLst>
                                          <p:attrName>ppt_x</p:attrName>
                                        </p:attrNameLst>
                                      </p:cBhvr>
                                      <p:tavLst>
                                        <p:tav tm="0">
                                          <p:val>
                                            <p:strVal val="1+#ppt_w/2"/>
                                          </p:val>
                                        </p:tav>
                                        <p:tav tm="100000">
                                          <p:val>
                                            <p:strVal val="#ppt_x"/>
                                          </p:val>
                                        </p:tav>
                                      </p:tavLst>
                                    </p:anim>
                                    <p:anim calcmode="lin" valueType="num">
                                      <p:cBhvr additive="base">
                                        <p:cTn id="15" dur="1000" fill="hold"/>
                                        <p:tgtEl>
                                          <p:spTgt spid="11"/>
                                        </p:tgtEl>
                                        <p:attrNameLst>
                                          <p:attrName>ppt_y</p:attrName>
                                        </p:attrNameLst>
                                      </p:cBhvr>
                                      <p:tavLst>
                                        <p:tav tm="0">
                                          <p:val>
                                            <p:strVal val="#ppt_y"/>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ppt_x"/>
                                          </p:val>
                                        </p:tav>
                                        <p:tav tm="100000">
                                          <p:val>
                                            <p:strVal val="#ppt_x"/>
                                          </p:val>
                                        </p:tav>
                                      </p:tavLst>
                                    </p:anim>
                                    <p:anim calcmode="lin" valueType="num">
                                      <p:cBhvr additive="base">
                                        <p:cTn id="19" dur="1000" fill="hold"/>
                                        <p:tgtEl>
                                          <p:spTgt spid="9"/>
                                        </p:tgtEl>
                                        <p:attrNameLst>
                                          <p:attrName>ppt_y</p:attrName>
                                        </p:attrNameLst>
                                      </p:cBhvr>
                                      <p:tavLst>
                                        <p:tav tm="0">
                                          <p:val>
                                            <p:strVal val="1+#ppt_h/2"/>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1000" fill="hold"/>
                                        <p:tgtEl>
                                          <p:spTgt spid="14"/>
                                        </p:tgtEl>
                                        <p:attrNameLst>
                                          <p:attrName>ppt_x</p:attrName>
                                        </p:attrNameLst>
                                      </p:cBhvr>
                                      <p:tavLst>
                                        <p:tav tm="0">
                                          <p:val>
                                            <p:strVal val="#ppt_x"/>
                                          </p:val>
                                        </p:tav>
                                        <p:tav tm="100000">
                                          <p:val>
                                            <p:strVal val="#ppt_x"/>
                                          </p:val>
                                        </p:tav>
                                      </p:tavLst>
                                    </p:anim>
                                    <p:anim calcmode="lin" valueType="num">
                                      <p:cBhvr additive="base">
                                        <p:cTn id="23" dur="1000" fill="hold"/>
                                        <p:tgtEl>
                                          <p:spTgt spid="14"/>
                                        </p:tgtEl>
                                        <p:attrNameLst>
                                          <p:attrName>ppt_y</p:attrName>
                                        </p:attrNameLst>
                                      </p:cBhvr>
                                      <p:tavLst>
                                        <p:tav tm="0">
                                          <p:val>
                                            <p:strVal val="0-#ppt_h/2"/>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000" fill="hold"/>
                                        <p:tgtEl>
                                          <p:spTgt spid="15"/>
                                        </p:tgtEl>
                                        <p:attrNameLst>
                                          <p:attrName>ppt_x</p:attrName>
                                        </p:attrNameLst>
                                      </p:cBhvr>
                                      <p:tavLst>
                                        <p:tav tm="0">
                                          <p:val>
                                            <p:strVal val="0-#ppt_w/2"/>
                                          </p:val>
                                        </p:tav>
                                        <p:tav tm="100000">
                                          <p:val>
                                            <p:strVal val="#ppt_x"/>
                                          </p:val>
                                        </p:tav>
                                      </p:tavLst>
                                    </p:anim>
                                    <p:anim calcmode="lin" valueType="num">
                                      <p:cBhvr additive="base">
                                        <p:cTn id="27"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xmlns="" id="{7AF62F2D-D4D5-F9EA-B599-F3ADBC9B036E}"/>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 name="Nhóm 14">
            <a:extLst>
              <a:ext uri="{FF2B5EF4-FFF2-40B4-BE49-F238E27FC236}">
                <a16:creationId xmlns:a16="http://schemas.microsoft.com/office/drawing/2014/main" xmlns="" id="{D2703449-FE80-F466-F937-6E9F0A84D2CE}"/>
              </a:ext>
            </a:extLst>
          </p:cNvPr>
          <p:cNvGrpSpPr/>
          <p:nvPr/>
        </p:nvGrpSpPr>
        <p:grpSpPr>
          <a:xfrm>
            <a:off x="692961" y="284603"/>
            <a:ext cx="11726406" cy="784830"/>
            <a:chOff x="678426" y="514924"/>
            <a:chExt cx="11726406" cy="784830"/>
          </a:xfrm>
        </p:grpSpPr>
        <p:grpSp>
          <p:nvGrpSpPr>
            <p:cNvPr id="5" name="Nhóm 15">
              <a:extLst>
                <a:ext uri="{FF2B5EF4-FFF2-40B4-BE49-F238E27FC236}">
                  <a16:creationId xmlns:a16="http://schemas.microsoft.com/office/drawing/2014/main" xmlns="" id="{621DDCB5-6916-9AF0-E723-416D27F49CAA}"/>
                </a:ext>
              </a:extLst>
            </p:cNvPr>
            <p:cNvGrpSpPr/>
            <p:nvPr/>
          </p:nvGrpSpPr>
          <p:grpSpPr>
            <a:xfrm>
              <a:off x="678426" y="514924"/>
              <a:ext cx="793415" cy="784830"/>
              <a:chOff x="678426" y="514924"/>
              <a:chExt cx="793415" cy="784830"/>
            </a:xfrm>
          </p:grpSpPr>
          <p:sp>
            <p:nvSpPr>
              <p:cNvPr id="7" name="Oval 22">
                <a:extLst>
                  <a:ext uri="{FF2B5EF4-FFF2-40B4-BE49-F238E27FC236}">
                    <a16:creationId xmlns:a16="http://schemas.microsoft.com/office/drawing/2014/main" xmlns="" id="{AF9F5C1D-00F3-F23D-3698-C264413285C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8" name="TextBox 23">
                <a:extLst>
                  <a:ext uri="{FF2B5EF4-FFF2-40B4-BE49-F238E27FC236}">
                    <a16:creationId xmlns:a16="http://schemas.microsoft.com/office/drawing/2014/main" xmlns="" id="{B2399485-1390-C52A-49C7-37C1A7BE9569}"/>
                  </a:ext>
                </a:extLst>
              </p:cNvPr>
              <p:cNvSpPr txBox="1"/>
              <p:nvPr/>
            </p:nvSpPr>
            <p:spPr>
              <a:xfrm>
                <a:off x="747667" y="514924"/>
                <a:ext cx="626380" cy="784830"/>
              </a:xfrm>
              <a:prstGeom prst="rect">
                <a:avLst/>
              </a:prstGeom>
              <a:noFill/>
            </p:spPr>
            <p:txBody>
              <a:bodyPr wrap="square" rtlCol="0">
                <a:spAutoFit/>
              </a:bodyPr>
              <a:lstStyle/>
              <a:p>
                <a:pPr algn="ctr"/>
                <a:r>
                  <a:rPr lang="en-US" sz="4500" dirty="0">
                    <a:solidFill>
                      <a:schemeClr val="bg1"/>
                    </a:solidFill>
                    <a:latin typeface="UTM Cookies" panose="02040603050506020204" pitchFamily="18" charset="0"/>
                  </a:rPr>
                  <a:t>1</a:t>
                </a:r>
                <a:endParaRPr lang="vi-VN" sz="4500" dirty="0">
                  <a:solidFill>
                    <a:schemeClr val="bg1"/>
                  </a:solidFill>
                </a:endParaRPr>
              </a:p>
            </p:txBody>
          </p:sp>
        </p:grpSp>
        <p:sp>
          <p:nvSpPr>
            <p:cNvPr id="6" name="TextBox 16">
              <a:extLst>
                <a:ext uri="{FF2B5EF4-FFF2-40B4-BE49-F238E27FC236}">
                  <a16:creationId xmlns:a16="http://schemas.microsoft.com/office/drawing/2014/main" xmlns="" id="{AF76F83F-2661-F2F6-F98C-31D98CFABEB6}"/>
                </a:ext>
              </a:extLst>
            </p:cNvPr>
            <p:cNvSpPr txBox="1"/>
            <p:nvPr/>
          </p:nvSpPr>
          <p:spPr>
            <a:xfrm>
              <a:off x="1471841" y="514924"/>
              <a:ext cx="10932991" cy="784830"/>
            </a:xfrm>
            <a:prstGeom prst="rect">
              <a:avLst/>
            </a:prstGeom>
            <a:noFill/>
          </p:spPr>
          <p:txBody>
            <a:bodyPr wrap="square" rtlCol="0">
              <a:spAutoFit/>
            </a:bodyPr>
            <a:lstStyle/>
            <a:p>
              <a:pPr algn="just"/>
              <a:r>
                <a:rPr lang="en-US" sz="4500" b="1"/>
                <a:t>Thay ? bằng chữ số thích hợp.</a:t>
              </a:r>
              <a:endParaRPr lang="en-US" sz="4500" b="1" dirty="0"/>
            </a:p>
          </p:txBody>
        </p:sp>
      </p:grpSp>
      <p:sp>
        <p:nvSpPr>
          <p:cNvPr id="12" name="TextBox 11">
            <a:extLst>
              <a:ext uri="{FF2B5EF4-FFF2-40B4-BE49-F238E27FC236}">
                <a16:creationId xmlns:a16="http://schemas.microsoft.com/office/drawing/2014/main" xmlns="" id="{E517E77F-0055-B215-964E-1934DD5B36D8}"/>
              </a:ext>
            </a:extLst>
          </p:cNvPr>
          <p:cNvSpPr txBox="1"/>
          <p:nvPr/>
        </p:nvSpPr>
        <p:spPr>
          <a:xfrm>
            <a:off x="762202" y="1209413"/>
            <a:ext cx="11372297" cy="784830"/>
          </a:xfrm>
          <a:prstGeom prst="rect">
            <a:avLst/>
          </a:prstGeom>
          <a:noFill/>
          <a:ln>
            <a:noFill/>
          </a:ln>
        </p:spPr>
        <p:txBody>
          <a:bodyPr wrap="square" rtlCol="0">
            <a:spAutoFit/>
          </a:bodyPr>
          <a:lstStyle/>
          <a:p>
            <a:pPr algn="just"/>
            <a:r>
              <a:rPr lang="en-US" sz="4500">
                <a:solidFill>
                  <a:srgbClr val="FA5A68"/>
                </a:solidFill>
              </a:rPr>
              <a:t>a) </a:t>
            </a:r>
            <a:r>
              <a:rPr lang="en-US" sz="4500"/>
              <a:t>417 184 213 &gt; 4</a:t>
            </a:r>
            <a:r>
              <a:rPr lang="en-US" sz="4500">
                <a:solidFill>
                  <a:srgbClr val="0070C0"/>
                </a:solidFill>
              </a:rPr>
              <a:t>?</a:t>
            </a:r>
            <a:r>
              <a:rPr lang="en-US" sz="4500"/>
              <a:t>7 184 213</a:t>
            </a:r>
          </a:p>
        </p:txBody>
      </p:sp>
      <p:sp>
        <p:nvSpPr>
          <p:cNvPr id="14" name="TextBox 13">
            <a:extLst>
              <a:ext uri="{FF2B5EF4-FFF2-40B4-BE49-F238E27FC236}">
                <a16:creationId xmlns:a16="http://schemas.microsoft.com/office/drawing/2014/main" xmlns="" id="{AA9FE9DE-552C-D505-7D37-231A1E1CFE24}"/>
              </a:ext>
            </a:extLst>
          </p:cNvPr>
          <p:cNvSpPr txBox="1"/>
          <p:nvPr/>
        </p:nvSpPr>
        <p:spPr>
          <a:xfrm>
            <a:off x="1756749" y="2034585"/>
            <a:ext cx="7113671" cy="784830"/>
          </a:xfrm>
          <a:prstGeom prst="rect">
            <a:avLst/>
          </a:prstGeom>
          <a:noFill/>
          <a:ln>
            <a:noFill/>
          </a:ln>
        </p:spPr>
        <p:txBody>
          <a:bodyPr wrap="square" rtlCol="0">
            <a:spAutoFit/>
          </a:bodyPr>
          <a:lstStyle/>
          <a:p>
            <a:pPr algn="just"/>
            <a:r>
              <a:rPr lang="en-US" sz="4500"/>
              <a:t>88 743 441 &lt; </a:t>
            </a:r>
            <a:r>
              <a:rPr lang="en-US" sz="4500">
                <a:solidFill>
                  <a:srgbClr val="0070C0"/>
                </a:solidFill>
              </a:rPr>
              <a:t>?</a:t>
            </a:r>
            <a:r>
              <a:rPr lang="en-US" sz="4500"/>
              <a:t>7 640 397</a:t>
            </a:r>
          </a:p>
        </p:txBody>
      </p:sp>
      <p:sp>
        <p:nvSpPr>
          <p:cNvPr id="15" name="TextBox 14">
            <a:extLst>
              <a:ext uri="{FF2B5EF4-FFF2-40B4-BE49-F238E27FC236}">
                <a16:creationId xmlns:a16="http://schemas.microsoft.com/office/drawing/2014/main" xmlns="" id="{03E65E35-9176-67FD-E979-0D704ED12A33}"/>
              </a:ext>
            </a:extLst>
          </p:cNvPr>
          <p:cNvSpPr txBox="1"/>
          <p:nvPr/>
        </p:nvSpPr>
        <p:spPr>
          <a:xfrm>
            <a:off x="762202" y="3036585"/>
            <a:ext cx="11372297" cy="784830"/>
          </a:xfrm>
          <a:prstGeom prst="rect">
            <a:avLst/>
          </a:prstGeom>
          <a:noFill/>
          <a:ln>
            <a:noFill/>
          </a:ln>
        </p:spPr>
        <p:txBody>
          <a:bodyPr wrap="square" rtlCol="0">
            <a:spAutoFit/>
          </a:bodyPr>
          <a:lstStyle/>
          <a:p>
            <a:pPr algn="just"/>
            <a:r>
              <a:rPr lang="en-US" sz="4500">
                <a:solidFill>
                  <a:srgbClr val="FA5A68"/>
                </a:solidFill>
              </a:rPr>
              <a:t>b) </a:t>
            </a:r>
            <a:r>
              <a:rPr lang="en-US" sz="4500"/>
              <a:t>2 860 117 = 2 </a:t>
            </a:r>
            <a:r>
              <a:rPr lang="en-US" sz="4500">
                <a:solidFill>
                  <a:srgbClr val="0070C0"/>
                </a:solidFill>
              </a:rPr>
              <a:t>?</a:t>
            </a:r>
            <a:r>
              <a:rPr lang="en-US" sz="4500"/>
              <a:t>00 000 + 60 117</a:t>
            </a:r>
          </a:p>
        </p:txBody>
      </p:sp>
      <p:sp>
        <p:nvSpPr>
          <p:cNvPr id="16" name="TextBox 15">
            <a:extLst>
              <a:ext uri="{FF2B5EF4-FFF2-40B4-BE49-F238E27FC236}">
                <a16:creationId xmlns:a16="http://schemas.microsoft.com/office/drawing/2014/main" xmlns="" id="{18A27714-481C-232D-26B5-522216FD3828}"/>
              </a:ext>
            </a:extLst>
          </p:cNvPr>
          <p:cNvSpPr txBox="1"/>
          <p:nvPr/>
        </p:nvSpPr>
        <p:spPr>
          <a:xfrm>
            <a:off x="1345765" y="3835845"/>
            <a:ext cx="8459729" cy="784830"/>
          </a:xfrm>
          <a:prstGeom prst="rect">
            <a:avLst/>
          </a:prstGeom>
          <a:noFill/>
          <a:ln>
            <a:noFill/>
          </a:ln>
        </p:spPr>
        <p:txBody>
          <a:bodyPr wrap="square" rtlCol="0">
            <a:spAutoFit/>
          </a:bodyPr>
          <a:lstStyle/>
          <a:p>
            <a:pPr algn="just"/>
            <a:r>
              <a:rPr lang="en-US" sz="4500" dirty="0"/>
              <a:t>15 000 899 &gt; 15 000 000 + </a:t>
            </a:r>
            <a:r>
              <a:rPr lang="en-US" sz="4500" dirty="0">
                <a:solidFill>
                  <a:srgbClr val="0070C0"/>
                </a:solidFill>
              </a:rPr>
              <a:t>?</a:t>
            </a:r>
            <a:r>
              <a:rPr lang="en-US" sz="4500" dirty="0"/>
              <a:t>00</a:t>
            </a:r>
          </a:p>
        </p:txBody>
      </p:sp>
      <p:grpSp>
        <p:nvGrpSpPr>
          <p:cNvPr id="17" name="Group 16">
            <a:extLst>
              <a:ext uri="{FF2B5EF4-FFF2-40B4-BE49-F238E27FC236}">
                <a16:creationId xmlns:a16="http://schemas.microsoft.com/office/drawing/2014/main" xmlns="" id="{04784F38-DA04-B99E-C8BC-F90DCE36F5A4}"/>
              </a:ext>
            </a:extLst>
          </p:cNvPr>
          <p:cNvGrpSpPr/>
          <p:nvPr/>
        </p:nvGrpSpPr>
        <p:grpSpPr>
          <a:xfrm>
            <a:off x="762202" y="4498269"/>
            <a:ext cx="10939960" cy="2440288"/>
            <a:chOff x="938100" y="4598819"/>
            <a:chExt cx="10939960" cy="2440288"/>
          </a:xfrm>
        </p:grpSpPr>
        <p:sp>
          <p:nvSpPr>
            <p:cNvPr id="18" name="TextBox 10">
              <a:extLst>
                <a:ext uri="{FF2B5EF4-FFF2-40B4-BE49-F238E27FC236}">
                  <a16:creationId xmlns:a16="http://schemas.microsoft.com/office/drawing/2014/main" xmlns="" id="{1FF21DAC-955E-0D0B-C74A-B82BB08EFE1F}"/>
                </a:ext>
              </a:extLst>
            </p:cNvPr>
            <p:cNvSpPr txBox="1"/>
            <p:nvPr/>
          </p:nvSpPr>
          <p:spPr>
            <a:xfrm>
              <a:off x="3527133" y="4829099"/>
              <a:ext cx="8350927" cy="1015663"/>
            </a:xfrm>
            <a:prstGeom prst="rect">
              <a:avLst/>
            </a:prstGeom>
            <a:noFill/>
          </p:spPr>
          <p:txBody>
            <a:bodyPr wrap="square" rtlCol="0">
              <a:spAutoFit/>
            </a:bodyPr>
            <a:lstStyle/>
            <a:p>
              <a:pPr algn="ctr"/>
              <a:r>
                <a:rPr lang="en-US" sz="6000" dirty="0">
                  <a:ln w="28575">
                    <a:solidFill>
                      <a:schemeClr val="tx1"/>
                    </a:solidFill>
                    <a:prstDash val="solid"/>
                  </a:ln>
                  <a:solidFill>
                    <a:srgbClr val="E45B23"/>
                  </a:solidFill>
                  <a:effectLst>
                    <a:outerShdw blurRad="12700" dist="38100" dir="2700000" algn="tl" rotWithShape="0">
                      <a:schemeClr val="accent5">
                        <a:lumMod val="60000"/>
                        <a:lumOff val="40000"/>
                      </a:schemeClr>
                    </a:outerShdw>
                  </a:effectLst>
                  <a:latin typeface="LNTH-Hoa Nho LNTH" pitchFamily="2" charset="0"/>
                </a:rPr>
                <a:t>ĐỌC YÊU CẦU ĐỀ BÀI</a:t>
              </a:r>
            </a:p>
          </p:txBody>
        </p:sp>
        <p:pic>
          <p:nvPicPr>
            <p:cNvPr id="19" name="Picture 18">
              <a:extLst>
                <a:ext uri="{FF2B5EF4-FFF2-40B4-BE49-F238E27FC236}">
                  <a16:creationId xmlns:a16="http://schemas.microsoft.com/office/drawing/2014/main" xmlns="" id="{B7E651DD-333A-8D86-5723-EE8DAA233C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97" r="33134"/>
            <a:stretch/>
          </p:blipFill>
          <p:spPr>
            <a:xfrm>
              <a:off x="938100" y="4598819"/>
              <a:ext cx="2892259" cy="2440288"/>
            </a:xfrm>
            <a:prstGeom prst="rect">
              <a:avLst/>
            </a:prstGeom>
          </p:spPr>
        </p:pic>
      </p:grpSp>
    </p:spTree>
    <p:extLst>
      <p:ext uri="{BB962C8B-B14F-4D97-AF65-F5344CB8AC3E}">
        <p14:creationId xmlns:p14="http://schemas.microsoft.com/office/powerpoint/2010/main" val="33587413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anim calcmode="lin" valueType="num">
                                      <p:cBhvr>
                                        <p:cTn id="12" dur="500" fill="hold"/>
                                        <p:tgtEl>
                                          <p:spTgt spid="17"/>
                                        </p:tgtEl>
                                        <p:attrNameLst>
                                          <p:attrName>ppt_x</p:attrName>
                                        </p:attrNameLst>
                                      </p:cBhvr>
                                      <p:tavLst>
                                        <p:tav tm="0">
                                          <p:val>
                                            <p:strVal val="#ppt_x"/>
                                          </p:val>
                                        </p:tav>
                                        <p:tav tm="100000">
                                          <p:val>
                                            <p:strVal val="#ppt_x"/>
                                          </p:val>
                                        </p:tav>
                                      </p:tavLst>
                                    </p:anim>
                                    <p:anim calcmode="lin" valueType="num">
                                      <p:cBhvr>
                                        <p:cTn id="13" dur="500" fill="hold"/>
                                        <p:tgtEl>
                                          <p:spTgt spid="17"/>
                                        </p:tgtEl>
                                        <p:attrNameLst>
                                          <p:attrName>ppt_y</p:attrName>
                                        </p:attrNameLst>
                                      </p:cBhvr>
                                      <p:tavLst>
                                        <p:tav tm="0">
                                          <p:val>
                                            <p:strVal val="#ppt_y-.1"/>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17"/>
                                        </p:tgtEl>
                                        <p:attrNameLst>
                                          <p:attrName>r</p:attrName>
                                        </p:attrNameLst>
                                      </p:cBhvr>
                                    </p:animRot>
                                    <p:animRot by="-240000">
                                      <p:cBhvr>
                                        <p:cTn id="16" dur="200" fill="hold">
                                          <p:stCondLst>
                                            <p:cond delay="200"/>
                                          </p:stCondLst>
                                        </p:cTn>
                                        <p:tgtEl>
                                          <p:spTgt spid="17"/>
                                        </p:tgtEl>
                                        <p:attrNameLst>
                                          <p:attrName>r</p:attrName>
                                        </p:attrNameLst>
                                      </p:cBhvr>
                                    </p:animRot>
                                    <p:animRot by="240000">
                                      <p:cBhvr>
                                        <p:cTn id="17" dur="200" fill="hold">
                                          <p:stCondLst>
                                            <p:cond delay="400"/>
                                          </p:stCondLst>
                                        </p:cTn>
                                        <p:tgtEl>
                                          <p:spTgt spid="17"/>
                                        </p:tgtEl>
                                        <p:attrNameLst>
                                          <p:attrName>r</p:attrName>
                                        </p:attrNameLst>
                                      </p:cBhvr>
                                    </p:animRot>
                                    <p:animRot by="-240000">
                                      <p:cBhvr>
                                        <p:cTn id="18" dur="200" fill="hold">
                                          <p:stCondLst>
                                            <p:cond delay="600"/>
                                          </p:stCondLst>
                                        </p:cTn>
                                        <p:tgtEl>
                                          <p:spTgt spid="17"/>
                                        </p:tgtEl>
                                        <p:attrNameLst>
                                          <p:attrName>r</p:attrName>
                                        </p:attrNameLst>
                                      </p:cBhvr>
                                    </p:animRot>
                                    <p:animRot by="120000">
                                      <p:cBhvr>
                                        <p:cTn id="19"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xmlns="" id="{7AF62F2D-D4D5-F9EA-B599-F3ADBC9B036E}"/>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 name="Nhóm 14">
            <a:extLst>
              <a:ext uri="{FF2B5EF4-FFF2-40B4-BE49-F238E27FC236}">
                <a16:creationId xmlns:a16="http://schemas.microsoft.com/office/drawing/2014/main" xmlns="" id="{D2703449-FE80-F466-F937-6E9F0A84D2CE}"/>
              </a:ext>
            </a:extLst>
          </p:cNvPr>
          <p:cNvGrpSpPr/>
          <p:nvPr/>
        </p:nvGrpSpPr>
        <p:grpSpPr>
          <a:xfrm>
            <a:off x="692961" y="284603"/>
            <a:ext cx="11726406" cy="784830"/>
            <a:chOff x="678426" y="514924"/>
            <a:chExt cx="11726406" cy="784830"/>
          </a:xfrm>
        </p:grpSpPr>
        <p:grpSp>
          <p:nvGrpSpPr>
            <p:cNvPr id="5" name="Nhóm 15">
              <a:extLst>
                <a:ext uri="{FF2B5EF4-FFF2-40B4-BE49-F238E27FC236}">
                  <a16:creationId xmlns:a16="http://schemas.microsoft.com/office/drawing/2014/main" xmlns="" id="{621DDCB5-6916-9AF0-E723-416D27F49CAA}"/>
                </a:ext>
              </a:extLst>
            </p:cNvPr>
            <p:cNvGrpSpPr/>
            <p:nvPr/>
          </p:nvGrpSpPr>
          <p:grpSpPr>
            <a:xfrm>
              <a:off x="678426" y="514924"/>
              <a:ext cx="793415" cy="784830"/>
              <a:chOff x="678426" y="514924"/>
              <a:chExt cx="793415" cy="784830"/>
            </a:xfrm>
          </p:grpSpPr>
          <p:sp>
            <p:nvSpPr>
              <p:cNvPr id="7" name="Oval 22">
                <a:extLst>
                  <a:ext uri="{FF2B5EF4-FFF2-40B4-BE49-F238E27FC236}">
                    <a16:creationId xmlns:a16="http://schemas.microsoft.com/office/drawing/2014/main" xmlns="" id="{AF9F5C1D-00F3-F23D-3698-C264413285C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8" name="TextBox 23">
                <a:extLst>
                  <a:ext uri="{FF2B5EF4-FFF2-40B4-BE49-F238E27FC236}">
                    <a16:creationId xmlns:a16="http://schemas.microsoft.com/office/drawing/2014/main" xmlns="" id="{B2399485-1390-C52A-49C7-37C1A7BE9569}"/>
                  </a:ext>
                </a:extLst>
              </p:cNvPr>
              <p:cNvSpPr txBox="1"/>
              <p:nvPr/>
            </p:nvSpPr>
            <p:spPr>
              <a:xfrm>
                <a:off x="747667" y="514924"/>
                <a:ext cx="626380" cy="784830"/>
              </a:xfrm>
              <a:prstGeom prst="rect">
                <a:avLst/>
              </a:prstGeom>
              <a:noFill/>
            </p:spPr>
            <p:txBody>
              <a:bodyPr wrap="square" rtlCol="0">
                <a:spAutoFit/>
              </a:bodyPr>
              <a:lstStyle/>
              <a:p>
                <a:pPr algn="ctr"/>
                <a:r>
                  <a:rPr lang="en-US" sz="4500" dirty="0">
                    <a:solidFill>
                      <a:schemeClr val="bg1"/>
                    </a:solidFill>
                    <a:latin typeface="UTM Cookies" panose="02040603050506020204" pitchFamily="18" charset="0"/>
                  </a:rPr>
                  <a:t>1</a:t>
                </a:r>
                <a:endParaRPr lang="vi-VN" sz="4500" dirty="0">
                  <a:solidFill>
                    <a:schemeClr val="bg1"/>
                  </a:solidFill>
                </a:endParaRPr>
              </a:p>
            </p:txBody>
          </p:sp>
        </p:grpSp>
        <p:sp>
          <p:nvSpPr>
            <p:cNvPr id="6" name="TextBox 16">
              <a:extLst>
                <a:ext uri="{FF2B5EF4-FFF2-40B4-BE49-F238E27FC236}">
                  <a16:creationId xmlns:a16="http://schemas.microsoft.com/office/drawing/2014/main" xmlns="" id="{AF76F83F-2661-F2F6-F98C-31D98CFABEB6}"/>
                </a:ext>
              </a:extLst>
            </p:cNvPr>
            <p:cNvSpPr txBox="1"/>
            <p:nvPr/>
          </p:nvSpPr>
          <p:spPr>
            <a:xfrm>
              <a:off x="1471841" y="514924"/>
              <a:ext cx="10932991" cy="784830"/>
            </a:xfrm>
            <a:prstGeom prst="rect">
              <a:avLst/>
            </a:prstGeom>
            <a:noFill/>
          </p:spPr>
          <p:txBody>
            <a:bodyPr wrap="square" rtlCol="0">
              <a:spAutoFit/>
            </a:bodyPr>
            <a:lstStyle/>
            <a:p>
              <a:pPr algn="just"/>
              <a:r>
                <a:rPr lang="en-US" sz="4500" b="1"/>
                <a:t>Thay ? bằng chữ số thích hợp.</a:t>
              </a:r>
              <a:endParaRPr lang="en-US" sz="4500" b="1" dirty="0"/>
            </a:p>
          </p:txBody>
        </p:sp>
      </p:grpSp>
      <p:sp>
        <p:nvSpPr>
          <p:cNvPr id="12" name="TextBox 11">
            <a:extLst>
              <a:ext uri="{FF2B5EF4-FFF2-40B4-BE49-F238E27FC236}">
                <a16:creationId xmlns:a16="http://schemas.microsoft.com/office/drawing/2014/main" xmlns="" id="{E517E77F-0055-B215-964E-1934DD5B36D8}"/>
              </a:ext>
            </a:extLst>
          </p:cNvPr>
          <p:cNvSpPr txBox="1"/>
          <p:nvPr/>
        </p:nvSpPr>
        <p:spPr>
          <a:xfrm>
            <a:off x="819703" y="1108375"/>
            <a:ext cx="11372297" cy="784830"/>
          </a:xfrm>
          <a:prstGeom prst="rect">
            <a:avLst/>
          </a:prstGeom>
          <a:noFill/>
          <a:ln>
            <a:noFill/>
          </a:ln>
        </p:spPr>
        <p:txBody>
          <a:bodyPr wrap="square" rtlCol="0">
            <a:spAutoFit/>
          </a:bodyPr>
          <a:lstStyle/>
          <a:p>
            <a:pPr algn="just"/>
            <a:r>
              <a:rPr lang="en-US" sz="4500">
                <a:solidFill>
                  <a:srgbClr val="FA5A68"/>
                </a:solidFill>
              </a:rPr>
              <a:t>a) </a:t>
            </a:r>
            <a:r>
              <a:rPr lang="en-US" sz="4500"/>
              <a:t>417 184 213 &gt; 4</a:t>
            </a:r>
            <a:r>
              <a:rPr lang="en-US" sz="4500">
                <a:solidFill>
                  <a:srgbClr val="0070C0"/>
                </a:solidFill>
              </a:rPr>
              <a:t>?</a:t>
            </a:r>
            <a:r>
              <a:rPr lang="en-US" sz="4500"/>
              <a:t>7 184 213</a:t>
            </a:r>
          </a:p>
        </p:txBody>
      </p:sp>
      <p:sp>
        <p:nvSpPr>
          <p:cNvPr id="14" name="TextBox 13">
            <a:extLst>
              <a:ext uri="{FF2B5EF4-FFF2-40B4-BE49-F238E27FC236}">
                <a16:creationId xmlns:a16="http://schemas.microsoft.com/office/drawing/2014/main" xmlns="" id="{AA9FE9DE-552C-D505-7D37-231A1E1CFE24}"/>
              </a:ext>
            </a:extLst>
          </p:cNvPr>
          <p:cNvSpPr txBox="1"/>
          <p:nvPr/>
        </p:nvSpPr>
        <p:spPr>
          <a:xfrm>
            <a:off x="1814250" y="1933547"/>
            <a:ext cx="7113671" cy="784830"/>
          </a:xfrm>
          <a:prstGeom prst="rect">
            <a:avLst/>
          </a:prstGeom>
          <a:noFill/>
          <a:ln>
            <a:noFill/>
          </a:ln>
        </p:spPr>
        <p:txBody>
          <a:bodyPr wrap="square" rtlCol="0">
            <a:spAutoFit/>
          </a:bodyPr>
          <a:lstStyle/>
          <a:p>
            <a:pPr algn="just"/>
            <a:r>
              <a:rPr lang="en-US" sz="4500"/>
              <a:t>88 743 441 &lt; </a:t>
            </a:r>
            <a:r>
              <a:rPr lang="en-US" sz="4500">
                <a:solidFill>
                  <a:srgbClr val="0070C0"/>
                </a:solidFill>
              </a:rPr>
              <a:t>?</a:t>
            </a:r>
            <a:r>
              <a:rPr lang="en-US" sz="4500"/>
              <a:t>7 640 397</a:t>
            </a:r>
          </a:p>
        </p:txBody>
      </p:sp>
      <p:sp>
        <p:nvSpPr>
          <p:cNvPr id="15" name="TextBox 14">
            <a:extLst>
              <a:ext uri="{FF2B5EF4-FFF2-40B4-BE49-F238E27FC236}">
                <a16:creationId xmlns:a16="http://schemas.microsoft.com/office/drawing/2014/main" xmlns="" id="{03E65E35-9176-67FD-E979-0D704ED12A33}"/>
              </a:ext>
            </a:extLst>
          </p:cNvPr>
          <p:cNvSpPr txBox="1"/>
          <p:nvPr/>
        </p:nvSpPr>
        <p:spPr>
          <a:xfrm>
            <a:off x="819703" y="2935547"/>
            <a:ext cx="11372297" cy="784830"/>
          </a:xfrm>
          <a:prstGeom prst="rect">
            <a:avLst/>
          </a:prstGeom>
          <a:noFill/>
          <a:ln>
            <a:noFill/>
          </a:ln>
        </p:spPr>
        <p:txBody>
          <a:bodyPr wrap="square" rtlCol="0">
            <a:spAutoFit/>
          </a:bodyPr>
          <a:lstStyle/>
          <a:p>
            <a:pPr algn="just"/>
            <a:r>
              <a:rPr lang="en-US" sz="4500">
                <a:solidFill>
                  <a:srgbClr val="FA5A68"/>
                </a:solidFill>
              </a:rPr>
              <a:t>b) </a:t>
            </a:r>
            <a:r>
              <a:rPr lang="en-US" sz="4500"/>
              <a:t>2 860 117 = 2 </a:t>
            </a:r>
            <a:r>
              <a:rPr lang="en-US" sz="4500">
                <a:solidFill>
                  <a:srgbClr val="0070C0"/>
                </a:solidFill>
              </a:rPr>
              <a:t>?</a:t>
            </a:r>
            <a:r>
              <a:rPr lang="en-US" sz="4500"/>
              <a:t>00 000 + 60 117</a:t>
            </a:r>
          </a:p>
        </p:txBody>
      </p:sp>
      <p:sp>
        <p:nvSpPr>
          <p:cNvPr id="16" name="TextBox 15">
            <a:extLst>
              <a:ext uri="{FF2B5EF4-FFF2-40B4-BE49-F238E27FC236}">
                <a16:creationId xmlns:a16="http://schemas.microsoft.com/office/drawing/2014/main" xmlns="" id="{18A27714-481C-232D-26B5-522216FD3828}"/>
              </a:ext>
            </a:extLst>
          </p:cNvPr>
          <p:cNvSpPr txBox="1"/>
          <p:nvPr/>
        </p:nvSpPr>
        <p:spPr>
          <a:xfrm>
            <a:off x="1403266" y="3734807"/>
            <a:ext cx="8459729" cy="784830"/>
          </a:xfrm>
          <a:prstGeom prst="rect">
            <a:avLst/>
          </a:prstGeom>
          <a:noFill/>
          <a:ln>
            <a:noFill/>
          </a:ln>
        </p:spPr>
        <p:txBody>
          <a:bodyPr wrap="square" rtlCol="0">
            <a:spAutoFit/>
          </a:bodyPr>
          <a:lstStyle/>
          <a:p>
            <a:pPr algn="just"/>
            <a:r>
              <a:rPr lang="en-US" sz="4500"/>
              <a:t>15 000 899 &gt; 15 000 000 + </a:t>
            </a:r>
            <a:r>
              <a:rPr lang="en-US" sz="4500">
                <a:solidFill>
                  <a:srgbClr val="0070C0"/>
                </a:solidFill>
              </a:rPr>
              <a:t>?</a:t>
            </a:r>
            <a:r>
              <a:rPr lang="en-US" sz="4500"/>
              <a:t>00</a:t>
            </a:r>
          </a:p>
        </p:txBody>
      </p:sp>
      <p:grpSp>
        <p:nvGrpSpPr>
          <p:cNvPr id="2" name="Group 1">
            <a:extLst>
              <a:ext uri="{FF2B5EF4-FFF2-40B4-BE49-F238E27FC236}">
                <a16:creationId xmlns:a16="http://schemas.microsoft.com/office/drawing/2014/main" xmlns="" id="{6747678C-FA7D-1488-41FF-39CCB09C42CC}"/>
              </a:ext>
            </a:extLst>
          </p:cNvPr>
          <p:cNvGrpSpPr/>
          <p:nvPr/>
        </p:nvGrpSpPr>
        <p:grpSpPr>
          <a:xfrm>
            <a:off x="0" y="4213246"/>
            <a:ext cx="11739886" cy="2644754"/>
            <a:chOff x="0" y="4213246"/>
            <a:chExt cx="11739886" cy="2644754"/>
          </a:xfrm>
        </p:grpSpPr>
        <p:grpSp>
          <p:nvGrpSpPr>
            <p:cNvPr id="3" name="Group 2">
              <a:extLst>
                <a:ext uri="{FF2B5EF4-FFF2-40B4-BE49-F238E27FC236}">
                  <a16:creationId xmlns:a16="http://schemas.microsoft.com/office/drawing/2014/main" xmlns="" id="{8BF05E19-8444-58D1-C655-BBF50F674CE2}"/>
                </a:ext>
              </a:extLst>
            </p:cNvPr>
            <p:cNvGrpSpPr/>
            <p:nvPr/>
          </p:nvGrpSpPr>
          <p:grpSpPr>
            <a:xfrm>
              <a:off x="0" y="4213246"/>
              <a:ext cx="11546346" cy="2644754"/>
              <a:chOff x="327771" y="4309204"/>
              <a:chExt cx="11546346" cy="2644754"/>
            </a:xfrm>
          </p:grpSpPr>
          <p:sp>
            <p:nvSpPr>
              <p:cNvPr id="20" name="TextBox 10">
                <a:extLst>
                  <a:ext uri="{FF2B5EF4-FFF2-40B4-BE49-F238E27FC236}">
                    <a16:creationId xmlns:a16="http://schemas.microsoft.com/office/drawing/2014/main" xmlns="" id="{104C448A-84AB-C5E6-DF04-A0CBD4E29443}"/>
                  </a:ext>
                </a:extLst>
              </p:cNvPr>
              <p:cNvSpPr txBox="1"/>
              <p:nvPr/>
            </p:nvSpPr>
            <p:spPr>
              <a:xfrm>
                <a:off x="2996219" y="4630025"/>
                <a:ext cx="8877898" cy="923330"/>
              </a:xfrm>
              <a:prstGeom prst="rect">
                <a:avLst/>
              </a:prstGeom>
              <a:noFill/>
            </p:spPr>
            <p:txBody>
              <a:bodyPr wrap="square" rtlCol="0">
                <a:spAutoFit/>
              </a:bodyPr>
              <a:lstStyle/>
              <a:p>
                <a:pPr algn="ctr"/>
                <a:r>
                  <a:rPr lang="en-US" sz="5400" b="1" dirty="0">
                    <a:ln w="28575">
                      <a:solidFill>
                        <a:schemeClr val="tx1"/>
                      </a:solidFill>
                      <a:prstDash val="solid"/>
                    </a:ln>
                    <a:solidFill>
                      <a:schemeClr val="accent1">
                        <a:lumMod val="60000"/>
                        <a:lumOff val="40000"/>
                      </a:schemeClr>
                    </a:solidFill>
                    <a:effectLst>
                      <a:outerShdw blurRad="12700" dist="38100" dir="2700000" algn="tl" rotWithShape="0">
                        <a:schemeClr val="accent5">
                          <a:lumMod val="60000"/>
                          <a:lumOff val="40000"/>
                        </a:schemeClr>
                      </a:outerShdw>
                    </a:effectLst>
                    <a:latin typeface="LNTH-Hoa Nho LNTH" pitchFamily="2" charset="0"/>
                  </a:rPr>
                  <a:t>THỰC HIỆN NHÓM BỐN</a:t>
                </a:r>
              </a:p>
            </p:txBody>
          </p:sp>
          <p:pic>
            <p:nvPicPr>
              <p:cNvPr id="21" name="Picture 20">
                <a:extLst>
                  <a:ext uri="{FF2B5EF4-FFF2-40B4-BE49-F238E27FC236}">
                    <a16:creationId xmlns:a16="http://schemas.microsoft.com/office/drawing/2014/main" xmlns="" id="{5A8BD5AF-B9FB-6E73-7B56-E8DAA1B611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608" r="41766"/>
              <a:stretch/>
            </p:blipFill>
            <p:spPr>
              <a:xfrm>
                <a:off x="327771" y="4309204"/>
                <a:ext cx="2668448" cy="2644754"/>
              </a:xfrm>
              <a:prstGeom prst="rect">
                <a:avLst/>
              </a:prstGeom>
            </p:spPr>
          </p:pic>
        </p:grpSp>
        <p:sp>
          <p:nvSpPr>
            <p:cNvPr id="10" name="TextBox 9">
              <a:extLst>
                <a:ext uri="{FF2B5EF4-FFF2-40B4-BE49-F238E27FC236}">
                  <a16:creationId xmlns:a16="http://schemas.microsoft.com/office/drawing/2014/main" xmlns="" id="{95FBE1A5-7490-703D-069F-722FAC56D3F0}"/>
                </a:ext>
              </a:extLst>
            </p:cNvPr>
            <p:cNvSpPr txBox="1"/>
            <p:nvPr/>
          </p:nvSpPr>
          <p:spPr>
            <a:xfrm>
              <a:off x="2572932" y="5729619"/>
              <a:ext cx="2668448" cy="578882"/>
            </a:xfrm>
            <a:prstGeom prst="roundRect">
              <a:avLst/>
            </a:prstGeom>
            <a:solidFill>
              <a:schemeClr val="accent4">
                <a:lumMod val="40000"/>
                <a:lumOff val="60000"/>
              </a:schemeClr>
            </a:solidFill>
            <a:ln w="38100">
              <a:solidFill>
                <a:schemeClr val="accent4">
                  <a:lumMod val="50000"/>
                </a:schemeClr>
              </a:solidFill>
            </a:ln>
          </p:spPr>
          <p:txBody>
            <a:bodyPr wrap="square" rtlCol="0">
              <a:spAutoFit/>
            </a:bodyPr>
            <a:lstStyle/>
            <a:p>
              <a:pPr algn="ctr"/>
              <a:r>
                <a:rPr lang="en-US" sz="2800" b="1"/>
                <a:t>Thảo luận</a:t>
              </a:r>
              <a:endParaRPr lang="en-US" sz="2800" dirty="0"/>
            </a:p>
          </p:txBody>
        </p:sp>
        <p:sp>
          <p:nvSpPr>
            <p:cNvPr id="11" name="TextBox 10">
              <a:extLst>
                <a:ext uri="{FF2B5EF4-FFF2-40B4-BE49-F238E27FC236}">
                  <a16:creationId xmlns:a16="http://schemas.microsoft.com/office/drawing/2014/main" xmlns="" id="{48ED134A-4EE0-D8BD-1208-FC0926F8DD59}"/>
                </a:ext>
              </a:extLst>
            </p:cNvPr>
            <p:cNvSpPr txBox="1"/>
            <p:nvPr/>
          </p:nvSpPr>
          <p:spPr>
            <a:xfrm>
              <a:off x="5581644" y="5729618"/>
              <a:ext cx="3592619" cy="578882"/>
            </a:xfrm>
            <a:prstGeom prst="roundRect">
              <a:avLst/>
            </a:prstGeom>
            <a:solidFill>
              <a:schemeClr val="accent4">
                <a:lumMod val="40000"/>
                <a:lumOff val="60000"/>
              </a:schemeClr>
            </a:solidFill>
            <a:ln w="38100">
              <a:solidFill>
                <a:schemeClr val="accent4">
                  <a:lumMod val="50000"/>
                </a:schemeClr>
              </a:solidFill>
            </a:ln>
          </p:spPr>
          <p:txBody>
            <a:bodyPr wrap="square" rtlCol="0">
              <a:spAutoFit/>
            </a:bodyPr>
            <a:lstStyle/>
            <a:p>
              <a:pPr algn="ctr"/>
              <a:r>
                <a:rPr lang="en-US" sz="2800" b="1"/>
                <a:t>Tìm hiểu bài</a:t>
              </a:r>
              <a:endParaRPr lang="en-US" sz="2800" b="1" dirty="0"/>
            </a:p>
          </p:txBody>
        </p:sp>
        <p:sp>
          <p:nvSpPr>
            <p:cNvPr id="13" name="TextBox 12">
              <a:extLst>
                <a:ext uri="{FF2B5EF4-FFF2-40B4-BE49-F238E27FC236}">
                  <a16:creationId xmlns:a16="http://schemas.microsoft.com/office/drawing/2014/main" xmlns="" id="{BB7EF796-A6B8-FD67-9853-93AA4D7B353B}"/>
                </a:ext>
              </a:extLst>
            </p:cNvPr>
            <p:cNvSpPr txBox="1"/>
            <p:nvPr/>
          </p:nvSpPr>
          <p:spPr>
            <a:xfrm>
              <a:off x="9523551" y="5729618"/>
              <a:ext cx="2216335" cy="578882"/>
            </a:xfrm>
            <a:prstGeom prst="roundRect">
              <a:avLst/>
            </a:prstGeom>
            <a:solidFill>
              <a:schemeClr val="accent4">
                <a:lumMod val="40000"/>
                <a:lumOff val="60000"/>
              </a:schemeClr>
            </a:solidFill>
            <a:ln w="38100">
              <a:solidFill>
                <a:schemeClr val="accent4">
                  <a:lumMod val="50000"/>
                </a:schemeClr>
              </a:solidFill>
            </a:ln>
          </p:spPr>
          <p:txBody>
            <a:bodyPr wrap="square" rtlCol="0">
              <a:spAutoFit/>
            </a:bodyPr>
            <a:lstStyle/>
            <a:p>
              <a:pPr algn="ctr"/>
              <a:r>
                <a:rPr lang="en-US" sz="2800" b="1"/>
                <a:t>Nhận xét</a:t>
              </a:r>
              <a:endParaRPr lang="en-US" sz="2800" dirty="0"/>
            </a:p>
          </p:txBody>
        </p:sp>
      </p:grpSp>
    </p:spTree>
    <p:extLst>
      <p:ext uri="{BB962C8B-B14F-4D97-AF65-F5344CB8AC3E}">
        <p14:creationId xmlns:p14="http://schemas.microsoft.com/office/powerpoint/2010/main" val="206909863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par>
                                <p:cTn id="13" presetID="32" presetClass="emph" presetSubtype="0" fill="hold"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xmlns="" id="{7AF62F2D-D4D5-F9EA-B599-F3ADBC9B036E}"/>
              </a:ext>
            </a:extLst>
          </p:cNvPr>
          <p:cNvSpPr/>
          <p:nvPr/>
        </p:nvSpPr>
        <p:spPr>
          <a:xfrm>
            <a:off x="182880" y="481263"/>
            <a:ext cx="11763704" cy="5566611"/>
          </a:xfrm>
          <a:custGeom>
            <a:avLst/>
            <a:gdLst>
              <a:gd name="connsiteX0" fmla="*/ 0 w 11763704"/>
              <a:gd name="connsiteY0" fmla="*/ 927787 h 5566611"/>
              <a:gd name="connsiteX1" fmla="*/ 927787 w 11763704"/>
              <a:gd name="connsiteY1" fmla="*/ 0 h 5566611"/>
              <a:gd name="connsiteX2" fmla="*/ 10835917 w 11763704"/>
              <a:gd name="connsiteY2" fmla="*/ 0 h 5566611"/>
              <a:gd name="connsiteX3" fmla="*/ 11763704 w 11763704"/>
              <a:gd name="connsiteY3" fmla="*/ 927787 h 5566611"/>
              <a:gd name="connsiteX4" fmla="*/ 11763704 w 11763704"/>
              <a:gd name="connsiteY4" fmla="*/ 4638824 h 5566611"/>
              <a:gd name="connsiteX5" fmla="*/ 10835917 w 11763704"/>
              <a:gd name="connsiteY5" fmla="*/ 5566611 h 5566611"/>
              <a:gd name="connsiteX6" fmla="*/ 927787 w 11763704"/>
              <a:gd name="connsiteY6" fmla="*/ 5566611 h 5566611"/>
              <a:gd name="connsiteX7" fmla="*/ 0 w 11763704"/>
              <a:gd name="connsiteY7" fmla="*/ 4638824 h 5566611"/>
              <a:gd name="connsiteX8" fmla="*/ 0 w 11763704"/>
              <a:gd name="connsiteY8" fmla="*/ 927787 h 5566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3704" h="5566611" fill="none" extrusionOk="0">
                <a:moveTo>
                  <a:pt x="0" y="927787"/>
                </a:moveTo>
                <a:cubicBezTo>
                  <a:pt x="-18204" y="416516"/>
                  <a:pt x="406347" y="51315"/>
                  <a:pt x="927787" y="0"/>
                </a:cubicBezTo>
                <a:cubicBezTo>
                  <a:pt x="3866751" y="77600"/>
                  <a:pt x="8477823" y="-27269"/>
                  <a:pt x="10835917" y="0"/>
                </a:cubicBezTo>
                <a:cubicBezTo>
                  <a:pt x="11398227" y="-65835"/>
                  <a:pt x="11822806" y="432783"/>
                  <a:pt x="11763704" y="927787"/>
                </a:cubicBezTo>
                <a:cubicBezTo>
                  <a:pt x="11872704" y="2610084"/>
                  <a:pt x="11685495" y="4171075"/>
                  <a:pt x="11763704" y="4638824"/>
                </a:cubicBezTo>
                <a:cubicBezTo>
                  <a:pt x="11677752" y="5117604"/>
                  <a:pt x="11263949" y="5603820"/>
                  <a:pt x="10835917" y="5566611"/>
                </a:cubicBezTo>
                <a:cubicBezTo>
                  <a:pt x="7003557" y="5615788"/>
                  <a:pt x="2358234" y="5443909"/>
                  <a:pt x="927787" y="5566611"/>
                </a:cubicBezTo>
                <a:cubicBezTo>
                  <a:pt x="414577" y="5572811"/>
                  <a:pt x="-30915" y="5177845"/>
                  <a:pt x="0" y="4638824"/>
                </a:cubicBezTo>
                <a:cubicBezTo>
                  <a:pt x="47022" y="3415232"/>
                  <a:pt x="104569" y="2103332"/>
                  <a:pt x="0" y="927787"/>
                </a:cubicBezTo>
                <a:close/>
              </a:path>
              <a:path w="11763704" h="5566611" stroke="0" extrusionOk="0">
                <a:moveTo>
                  <a:pt x="0" y="927787"/>
                </a:moveTo>
                <a:cubicBezTo>
                  <a:pt x="77303" y="406548"/>
                  <a:pt x="442772" y="-1827"/>
                  <a:pt x="927787" y="0"/>
                </a:cubicBezTo>
                <a:cubicBezTo>
                  <a:pt x="4450250" y="-129276"/>
                  <a:pt x="8064966" y="-77778"/>
                  <a:pt x="10835917" y="0"/>
                </a:cubicBezTo>
                <a:cubicBezTo>
                  <a:pt x="11344555" y="-12003"/>
                  <a:pt x="11760611" y="433217"/>
                  <a:pt x="11763704" y="927787"/>
                </a:cubicBezTo>
                <a:cubicBezTo>
                  <a:pt x="11845303" y="2123942"/>
                  <a:pt x="11918004" y="4179917"/>
                  <a:pt x="11763704" y="4638824"/>
                </a:cubicBezTo>
                <a:cubicBezTo>
                  <a:pt x="11795655" y="5218609"/>
                  <a:pt x="11310639" y="5579417"/>
                  <a:pt x="10835917" y="5566611"/>
                </a:cubicBezTo>
                <a:cubicBezTo>
                  <a:pt x="8544355" y="5610831"/>
                  <a:pt x="2672558" y="5537229"/>
                  <a:pt x="927787" y="5566611"/>
                </a:cubicBezTo>
                <a:cubicBezTo>
                  <a:pt x="390353" y="5470436"/>
                  <a:pt x="-42805" y="5141334"/>
                  <a:pt x="0" y="4638824"/>
                </a:cubicBezTo>
                <a:cubicBezTo>
                  <a:pt x="-159954" y="3963712"/>
                  <a:pt x="22140" y="1563983"/>
                  <a:pt x="0" y="927787"/>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 name="Nhóm 14">
            <a:extLst>
              <a:ext uri="{FF2B5EF4-FFF2-40B4-BE49-F238E27FC236}">
                <a16:creationId xmlns:a16="http://schemas.microsoft.com/office/drawing/2014/main" xmlns="" id="{D2703449-FE80-F466-F937-6E9F0A84D2CE}"/>
              </a:ext>
            </a:extLst>
          </p:cNvPr>
          <p:cNvGrpSpPr/>
          <p:nvPr/>
        </p:nvGrpSpPr>
        <p:grpSpPr>
          <a:xfrm>
            <a:off x="692961" y="700065"/>
            <a:ext cx="11726406" cy="784830"/>
            <a:chOff x="678426" y="514924"/>
            <a:chExt cx="11726406" cy="784830"/>
          </a:xfrm>
        </p:grpSpPr>
        <p:grpSp>
          <p:nvGrpSpPr>
            <p:cNvPr id="5" name="Nhóm 15">
              <a:extLst>
                <a:ext uri="{FF2B5EF4-FFF2-40B4-BE49-F238E27FC236}">
                  <a16:creationId xmlns:a16="http://schemas.microsoft.com/office/drawing/2014/main" xmlns="" id="{621DDCB5-6916-9AF0-E723-416D27F49CAA}"/>
                </a:ext>
              </a:extLst>
            </p:cNvPr>
            <p:cNvGrpSpPr/>
            <p:nvPr/>
          </p:nvGrpSpPr>
          <p:grpSpPr>
            <a:xfrm>
              <a:off x="678426" y="514924"/>
              <a:ext cx="793415" cy="784830"/>
              <a:chOff x="678426" y="514924"/>
              <a:chExt cx="793415" cy="784830"/>
            </a:xfrm>
          </p:grpSpPr>
          <p:sp>
            <p:nvSpPr>
              <p:cNvPr id="7" name="Oval 22">
                <a:extLst>
                  <a:ext uri="{FF2B5EF4-FFF2-40B4-BE49-F238E27FC236}">
                    <a16:creationId xmlns:a16="http://schemas.microsoft.com/office/drawing/2014/main" xmlns="" id="{AF9F5C1D-00F3-F23D-3698-C264413285C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8" name="TextBox 23">
                <a:extLst>
                  <a:ext uri="{FF2B5EF4-FFF2-40B4-BE49-F238E27FC236}">
                    <a16:creationId xmlns:a16="http://schemas.microsoft.com/office/drawing/2014/main" xmlns="" id="{B2399485-1390-C52A-49C7-37C1A7BE9569}"/>
                  </a:ext>
                </a:extLst>
              </p:cNvPr>
              <p:cNvSpPr txBox="1"/>
              <p:nvPr/>
            </p:nvSpPr>
            <p:spPr>
              <a:xfrm>
                <a:off x="747667" y="514924"/>
                <a:ext cx="626380" cy="784830"/>
              </a:xfrm>
              <a:prstGeom prst="rect">
                <a:avLst/>
              </a:prstGeom>
              <a:noFill/>
            </p:spPr>
            <p:txBody>
              <a:bodyPr wrap="square" rtlCol="0">
                <a:spAutoFit/>
              </a:bodyPr>
              <a:lstStyle/>
              <a:p>
                <a:pPr algn="ctr"/>
                <a:r>
                  <a:rPr lang="en-US" sz="4500" dirty="0">
                    <a:solidFill>
                      <a:schemeClr val="bg1"/>
                    </a:solidFill>
                    <a:latin typeface="UTM Cookies" panose="02040603050506020204" pitchFamily="18" charset="0"/>
                  </a:rPr>
                  <a:t>1</a:t>
                </a:r>
                <a:endParaRPr lang="vi-VN" sz="4500" dirty="0">
                  <a:solidFill>
                    <a:schemeClr val="bg1"/>
                  </a:solidFill>
                </a:endParaRPr>
              </a:p>
            </p:txBody>
          </p:sp>
        </p:grpSp>
        <p:sp>
          <p:nvSpPr>
            <p:cNvPr id="6" name="TextBox 16">
              <a:extLst>
                <a:ext uri="{FF2B5EF4-FFF2-40B4-BE49-F238E27FC236}">
                  <a16:creationId xmlns:a16="http://schemas.microsoft.com/office/drawing/2014/main" xmlns="" id="{AF76F83F-2661-F2F6-F98C-31D98CFABEB6}"/>
                </a:ext>
              </a:extLst>
            </p:cNvPr>
            <p:cNvSpPr txBox="1"/>
            <p:nvPr/>
          </p:nvSpPr>
          <p:spPr>
            <a:xfrm>
              <a:off x="1471841" y="514924"/>
              <a:ext cx="10932991" cy="784830"/>
            </a:xfrm>
            <a:prstGeom prst="rect">
              <a:avLst/>
            </a:prstGeom>
            <a:noFill/>
          </p:spPr>
          <p:txBody>
            <a:bodyPr wrap="square" rtlCol="0">
              <a:spAutoFit/>
            </a:bodyPr>
            <a:lstStyle/>
            <a:p>
              <a:pPr algn="just"/>
              <a:r>
                <a:rPr lang="en-US" sz="4500" b="1"/>
                <a:t>Thay ? bằng chữ số thích hợp.</a:t>
              </a:r>
              <a:endParaRPr lang="en-US" sz="4500" b="1" dirty="0"/>
            </a:p>
          </p:txBody>
        </p:sp>
      </p:grpSp>
      <p:sp>
        <p:nvSpPr>
          <p:cNvPr id="17" name="TextBox 16">
            <a:extLst>
              <a:ext uri="{FF2B5EF4-FFF2-40B4-BE49-F238E27FC236}">
                <a16:creationId xmlns:a16="http://schemas.microsoft.com/office/drawing/2014/main" xmlns="" id="{5415BB17-F98E-9E10-5753-C3C3B50BB6A0}"/>
              </a:ext>
            </a:extLst>
          </p:cNvPr>
          <p:cNvSpPr txBox="1"/>
          <p:nvPr/>
        </p:nvSpPr>
        <p:spPr>
          <a:xfrm>
            <a:off x="516556" y="2941440"/>
            <a:ext cx="11566358" cy="923330"/>
          </a:xfrm>
          <a:prstGeom prst="rect">
            <a:avLst/>
          </a:prstGeom>
          <a:noFill/>
        </p:spPr>
        <p:txBody>
          <a:bodyPr wrap="square" rtlCol="0">
            <a:spAutoFit/>
          </a:bodyPr>
          <a:lstStyle/>
          <a:p>
            <a:r>
              <a:rPr lang="en-US" sz="5400"/>
              <a:t>Ta thay dấu </a:t>
            </a:r>
            <a:r>
              <a:rPr lang="en-US" sz="5400">
                <a:solidFill>
                  <a:srgbClr val="0070C0"/>
                </a:solidFill>
              </a:rPr>
              <a:t>?</a:t>
            </a:r>
            <a:r>
              <a:rPr lang="en-US" sz="5400"/>
              <a:t> bằng chữ số 0 vì 0 &lt; 1</a:t>
            </a:r>
          </a:p>
        </p:txBody>
      </p:sp>
      <p:sp>
        <p:nvSpPr>
          <p:cNvPr id="18" name="Rectangle: Rounded Corners 17">
            <a:extLst>
              <a:ext uri="{FF2B5EF4-FFF2-40B4-BE49-F238E27FC236}">
                <a16:creationId xmlns:a16="http://schemas.microsoft.com/office/drawing/2014/main" xmlns="" id="{DE10A476-DCCA-C74D-4929-558A7C4E674E}"/>
              </a:ext>
            </a:extLst>
          </p:cNvPr>
          <p:cNvSpPr/>
          <p:nvPr/>
        </p:nvSpPr>
        <p:spPr>
          <a:xfrm>
            <a:off x="692961" y="4370005"/>
            <a:ext cx="11060830" cy="1203157"/>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a:solidFill>
                  <a:sysClr val="windowText" lastClr="000000"/>
                </a:solidFill>
              </a:rPr>
              <a:t>4</a:t>
            </a:r>
            <a:r>
              <a:rPr lang="en-US" sz="6000" b="1">
                <a:solidFill>
                  <a:srgbClr val="FF0000"/>
                </a:solidFill>
              </a:rPr>
              <a:t>1</a:t>
            </a:r>
            <a:r>
              <a:rPr lang="en-US" sz="6000" b="1">
                <a:solidFill>
                  <a:sysClr val="windowText" lastClr="000000"/>
                </a:solidFill>
              </a:rPr>
              <a:t>7 184 213 &gt; 4</a:t>
            </a:r>
            <a:r>
              <a:rPr lang="en-US" sz="6000" b="1">
                <a:solidFill>
                  <a:srgbClr val="FF0000"/>
                </a:solidFill>
              </a:rPr>
              <a:t>0</a:t>
            </a:r>
            <a:r>
              <a:rPr lang="en-US" sz="6000" b="1">
                <a:solidFill>
                  <a:sysClr val="windowText" lastClr="000000"/>
                </a:solidFill>
              </a:rPr>
              <a:t>7 184 213</a:t>
            </a:r>
          </a:p>
        </p:txBody>
      </p:sp>
      <p:sp>
        <p:nvSpPr>
          <p:cNvPr id="19" name="Arrow: Notched Right 18">
            <a:extLst>
              <a:ext uri="{FF2B5EF4-FFF2-40B4-BE49-F238E27FC236}">
                <a16:creationId xmlns:a16="http://schemas.microsoft.com/office/drawing/2014/main" xmlns="" id="{5921F1C5-F2D1-3FC3-5465-92FBAFF86F65}"/>
              </a:ext>
            </a:extLst>
          </p:cNvPr>
          <p:cNvSpPr/>
          <p:nvPr/>
        </p:nvSpPr>
        <p:spPr>
          <a:xfrm>
            <a:off x="245416" y="4634698"/>
            <a:ext cx="718686" cy="673769"/>
          </a:xfrm>
          <a:prstGeom prst="notchedRightArrow">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xmlns="" id="{47B0E14D-F5C5-A1DC-C2BA-B8ECF6120531}"/>
              </a:ext>
            </a:extLst>
          </p:cNvPr>
          <p:cNvSpPr/>
          <p:nvPr/>
        </p:nvSpPr>
        <p:spPr>
          <a:xfrm>
            <a:off x="1388582" y="1663049"/>
            <a:ext cx="9304453" cy="1100237"/>
          </a:xfrm>
          <a:prstGeom prst="roundRect">
            <a:avLst>
              <a:gd name="adj" fmla="val 50000"/>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E517E77F-0055-B215-964E-1934DD5B36D8}"/>
              </a:ext>
            </a:extLst>
          </p:cNvPr>
          <p:cNvSpPr txBox="1"/>
          <p:nvPr/>
        </p:nvSpPr>
        <p:spPr>
          <a:xfrm>
            <a:off x="2038002" y="1756362"/>
            <a:ext cx="8005614" cy="784830"/>
          </a:xfrm>
          <a:prstGeom prst="rect">
            <a:avLst/>
          </a:prstGeom>
          <a:noFill/>
          <a:ln>
            <a:noFill/>
          </a:ln>
        </p:spPr>
        <p:txBody>
          <a:bodyPr wrap="square" rtlCol="0">
            <a:spAutoFit/>
          </a:bodyPr>
          <a:lstStyle/>
          <a:p>
            <a:pPr algn="just"/>
            <a:r>
              <a:rPr lang="en-US" sz="4500">
                <a:solidFill>
                  <a:srgbClr val="FA5A68"/>
                </a:solidFill>
              </a:rPr>
              <a:t>a) </a:t>
            </a:r>
            <a:r>
              <a:rPr lang="en-US" sz="4500"/>
              <a:t>417 184 213 &gt; 4</a:t>
            </a:r>
            <a:r>
              <a:rPr lang="en-US" sz="4500">
                <a:solidFill>
                  <a:srgbClr val="0070C0"/>
                </a:solidFill>
              </a:rPr>
              <a:t>?</a:t>
            </a:r>
            <a:r>
              <a:rPr lang="en-US" sz="4500"/>
              <a:t>7 184 213</a:t>
            </a:r>
          </a:p>
        </p:txBody>
      </p:sp>
    </p:spTree>
    <p:extLst>
      <p:ext uri="{BB962C8B-B14F-4D97-AF65-F5344CB8AC3E}">
        <p14:creationId xmlns:p14="http://schemas.microsoft.com/office/powerpoint/2010/main" val="11218206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6" presetClass="emph" presetSubtype="0" repeatCount="2000" fill="hold" grpId="0" nodeType="afterEffect">
                                  <p:stCondLst>
                                    <p:cond delay="0"/>
                                  </p:stCondLst>
                                  <p:childTnLst>
                                    <p:animEffect transition="out" filter="fade">
                                      <p:cBhvr>
                                        <p:cTn id="15" dur="500" tmFilter="0, 0; .2, .5; .8, .5; 1, 0"/>
                                        <p:tgtEl>
                                          <p:spTgt spid="19"/>
                                        </p:tgtEl>
                                      </p:cBhvr>
                                    </p:animEffect>
                                    <p:animScale>
                                      <p:cBhvr>
                                        <p:cTn id="16" dur="250" autoRev="1" fill="hold"/>
                                        <p:tgtEl>
                                          <p:spTgt spid="19"/>
                                        </p:tgtEl>
                                      </p:cBhvr>
                                      <p:by x="105000" y="105000"/>
                                    </p:animScale>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xmlns="" id="{7AF62F2D-D4D5-F9EA-B599-F3ADBC9B036E}"/>
              </a:ext>
            </a:extLst>
          </p:cNvPr>
          <p:cNvSpPr/>
          <p:nvPr/>
        </p:nvSpPr>
        <p:spPr>
          <a:xfrm>
            <a:off x="182880" y="481263"/>
            <a:ext cx="11763704" cy="5566611"/>
          </a:xfrm>
          <a:custGeom>
            <a:avLst/>
            <a:gdLst>
              <a:gd name="connsiteX0" fmla="*/ 0 w 11763704"/>
              <a:gd name="connsiteY0" fmla="*/ 927787 h 5566611"/>
              <a:gd name="connsiteX1" fmla="*/ 927787 w 11763704"/>
              <a:gd name="connsiteY1" fmla="*/ 0 h 5566611"/>
              <a:gd name="connsiteX2" fmla="*/ 10835917 w 11763704"/>
              <a:gd name="connsiteY2" fmla="*/ 0 h 5566611"/>
              <a:gd name="connsiteX3" fmla="*/ 11763704 w 11763704"/>
              <a:gd name="connsiteY3" fmla="*/ 927787 h 5566611"/>
              <a:gd name="connsiteX4" fmla="*/ 11763704 w 11763704"/>
              <a:gd name="connsiteY4" fmla="*/ 4638824 h 5566611"/>
              <a:gd name="connsiteX5" fmla="*/ 10835917 w 11763704"/>
              <a:gd name="connsiteY5" fmla="*/ 5566611 h 5566611"/>
              <a:gd name="connsiteX6" fmla="*/ 927787 w 11763704"/>
              <a:gd name="connsiteY6" fmla="*/ 5566611 h 5566611"/>
              <a:gd name="connsiteX7" fmla="*/ 0 w 11763704"/>
              <a:gd name="connsiteY7" fmla="*/ 4638824 h 5566611"/>
              <a:gd name="connsiteX8" fmla="*/ 0 w 11763704"/>
              <a:gd name="connsiteY8" fmla="*/ 927787 h 5566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3704" h="5566611" fill="none" extrusionOk="0">
                <a:moveTo>
                  <a:pt x="0" y="927787"/>
                </a:moveTo>
                <a:cubicBezTo>
                  <a:pt x="-18204" y="416516"/>
                  <a:pt x="406347" y="51315"/>
                  <a:pt x="927787" y="0"/>
                </a:cubicBezTo>
                <a:cubicBezTo>
                  <a:pt x="3866751" y="77600"/>
                  <a:pt x="8477823" y="-27269"/>
                  <a:pt x="10835917" y="0"/>
                </a:cubicBezTo>
                <a:cubicBezTo>
                  <a:pt x="11398227" y="-65835"/>
                  <a:pt x="11822806" y="432783"/>
                  <a:pt x="11763704" y="927787"/>
                </a:cubicBezTo>
                <a:cubicBezTo>
                  <a:pt x="11872704" y="2610084"/>
                  <a:pt x="11685495" y="4171075"/>
                  <a:pt x="11763704" y="4638824"/>
                </a:cubicBezTo>
                <a:cubicBezTo>
                  <a:pt x="11677752" y="5117604"/>
                  <a:pt x="11263949" y="5603820"/>
                  <a:pt x="10835917" y="5566611"/>
                </a:cubicBezTo>
                <a:cubicBezTo>
                  <a:pt x="7003557" y="5615788"/>
                  <a:pt x="2358234" y="5443909"/>
                  <a:pt x="927787" y="5566611"/>
                </a:cubicBezTo>
                <a:cubicBezTo>
                  <a:pt x="414577" y="5572811"/>
                  <a:pt x="-30915" y="5177845"/>
                  <a:pt x="0" y="4638824"/>
                </a:cubicBezTo>
                <a:cubicBezTo>
                  <a:pt x="47022" y="3415232"/>
                  <a:pt x="104569" y="2103332"/>
                  <a:pt x="0" y="927787"/>
                </a:cubicBezTo>
                <a:close/>
              </a:path>
              <a:path w="11763704" h="5566611" stroke="0" extrusionOk="0">
                <a:moveTo>
                  <a:pt x="0" y="927787"/>
                </a:moveTo>
                <a:cubicBezTo>
                  <a:pt x="77303" y="406548"/>
                  <a:pt x="442772" y="-1827"/>
                  <a:pt x="927787" y="0"/>
                </a:cubicBezTo>
                <a:cubicBezTo>
                  <a:pt x="4450250" y="-129276"/>
                  <a:pt x="8064966" y="-77778"/>
                  <a:pt x="10835917" y="0"/>
                </a:cubicBezTo>
                <a:cubicBezTo>
                  <a:pt x="11344555" y="-12003"/>
                  <a:pt x="11760611" y="433217"/>
                  <a:pt x="11763704" y="927787"/>
                </a:cubicBezTo>
                <a:cubicBezTo>
                  <a:pt x="11845303" y="2123942"/>
                  <a:pt x="11918004" y="4179917"/>
                  <a:pt x="11763704" y="4638824"/>
                </a:cubicBezTo>
                <a:cubicBezTo>
                  <a:pt x="11795655" y="5218609"/>
                  <a:pt x="11310639" y="5579417"/>
                  <a:pt x="10835917" y="5566611"/>
                </a:cubicBezTo>
                <a:cubicBezTo>
                  <a:pt x="8544355" y="5610831"/>
                  <a:pt x="2672558" y="5537229"/>
                  <a:pt x="927787" y="5566611"/>
                </a:cubicBezTo>
                <a:cubicBezTo>
                  <a:pt x="390353" y="5470436"/>
                  <a:pt x="-42805" y="5141334"/>
                  <a:pt x="0" y="4638824"/>
                </a:cubicBezTo>
                <a:cubicBezTo>
                  <a:pt x="-159954" y="3963712"/>
                  <a:pt x="22140" y="1563983"/>
                  <a:pt x="0" y="927787"/>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 name="Nhóm 14">
            <a:extLst>
              <a:ext uri="{FF2B5EF4-FFF2-40B4-BE49-F238E27FC236}">
                <a16:creationId xmlns:a16="http://schemas.microsoft.com/office/drawing/2014/main" xmlns="" id="{D2703449-FE80-F466-F937-6E9F0A84D2CE}"/>
              </a:ext>
            </a:extLst>
          </p:cNvPr>
          <p:cNvGrpSpPr/>
          <p:nvPr/>
        </p:nvGrpSpPr>
        <p:grpSpPr>
          <a:xfrm>
            <a:off x="692961" y="700065"/>
            <a:ext cx="11726406" cy="784830"/>
            <a:chOff x="678426" y="514924"/>
            <a:chExt cx="11726406" cy="784830"/>
          </a:xfrm>
        </p:grpSpPr>
        <p:grpSp>
          <p:nvGrpSpPr>
            <p:cNvPr id="5" name="Nhóm 15">
              <a:extLst>
                <a:ext uri="{FF2B5EF4-FFF2-40B4-BE49-F238E27FC236}">
                  <a16:creationId xmlns:a16="http://schemas.microsoft.com/office/drawing/2014/main" xmlns="" id="{621DDCB5-6916-9AF0-E723-416D27F49CAA}"/>
                </a:ext>
              </a:extLst>
            </p:cNvPr>
            <p:cNvGrpSpPr/>
            <p:nvPr/>
          </p:nvGrpSpPr>
          <p:grpSpPr>
            <a:xfrm>
              <a:off x="678426" y="514924"/>
              <a:ext cx="793415" cy="784830"/>
              <a:chOff x="678426" y="514924"/>
              <a:chExt cx="793415" cy="784830"/>
            </a:xfrm>
          </p:grpSpPr>
          <p:sp>
            <p:nvSpPr>
              <p:cNvPr id="7" name="Oval 22">
                <a:extLst>
                  <a:ext uri="{FF2B5EF4-FFF2-40B4-BE49-F238E27FC236}">
                    <a16:creationId xmlns:a16="http://schemas.microsoft.com/office/drawing/2014/main" xmlns="" id="{AF9F5C1D-00F3-F23D-3698-C264413285C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8" name="TextBox 23">
                <a:extLst>
                  <a:ext uri="{FF2B5EF4-FFF2-40B4-BE49-F238E27FC236}">
                    <a16:creationId xmlns:a16="http://schemas.microsoft.com/office/drawing/2014/main" xmlns="" id="{B2399485-1390-C52A-49C7-37C1A7BE9569}"/>
                  </a:ext>
                </a:extLst>
              </p:cNvPr>
              <p:cNvSpPr txBox="1"/>
              <p:nvPr/>
            </p:nvSpPr>
            <p:spPr>
              <a:xfrm>
                <a:off x="747667" y="514924"/>
                <a:ext cx="626380" cy="784830"/>
              </a:xfrm>
              <a:prstGeom prst="rect">
                <a:avLst/>
              </a:prstGeom>
              <a:noFill/>
            </p:spPr>
            <p:txBody>
              <a:bodyPr wrap="square" rtlCol="0">
                <a:spAutoFit/>
              </a:bodyPr>
              <a:lstStyle/>
              <a:p>
                <a:pPr algn="ctr"/>
                <a:r>
                  <a:rPr lang="en-US" sz="4500" dirty="0">
                    <a:solidFill>
                      <a:schemeClr val="bg1"/>
                    </a:solidFill>
                    <a:latin typeface="UTM Cookies" panose="02040603050506020204" pitchFamily="18" charset="0"/>
                  </a:rPr>
                  <a:t>1</a:t>
                </a:r>
                <a:endParaRPr lang="vi-VN" sz="4500" dirty="0">
                  <a:solidFill>
                    <a:schemeClr val="bg1"/>
                  </a:solidFill>
                </a:endParaRPr>
              </a:p>
            </p:txBody>
          </p:sp>
        </p:grpSp>
        <p:sp>
          <p:nvSpPr>
            <p:cNvPr id="6" name="TextBox 16">
              <a:extLst>
                <a:ext uri="{FF2B5EF4-FFF2-40B4-BE49-F238E27FC236}">
                  <a16:creationId xmlns:a16="http://schemas.microsoft.com/office/drawing/2014/main" xmlns="" id="{AF76F83F-2661-F2F6-F98C-31D98CFABEB6}"/>
                </a:ext>
              </a:extLst>
            </p:cNvPr>
            <p:cNvSpPr txBox="1"/>
            <p:nvPr/>
          </p:nvSpPr>
          <p:spPr>
            <a:xfrm>
              <a:off x="1471841" y="514924"/>
              <a:ext cx="10932991" cy="784830"/>
            </a:xfrm>
            <a:prstGeom prst="rect">
              <a:avLst/>
            </a:prstGeom>
            <a:noFill/>
          </p:spPr>
          <p:txBody>
            <a:bodyPr wrap="square" rtlCol="0">
              <a:spAutoFit/>
            </a:bodyPr>
            <a:lstStyle/>
            <a:p>
              <a:pPr algn="just"/>
              <a:r>
                <a:rPr lang="en-US" sz="4500" b="1"/>
                <a:t>Thay ? bằng chữ số thích hợp.</a:t>
              </a:r>
              <a:endParaRPr lang="en-US" sz="4500" b="1" dirty="0"/>
            </a:p>
          </p:txBody>
        </p:sp>
      </p:grpSp>
      <p:sp>
        <p:nvSpPr>
          <p:cNvPr id="17" name="TextBox 16">
            <a:extLst>
              <a:ext uri="{FF2B5EF4-FFF2-40B4-BE49-F238E27FC236}">
                <a16:creationId xmlns:a16="http://schemas.microsoft.com/office/drawing/2014/main" xmlns="" id="{5415BB17-F98E-9E10-5753-C3C3B50BB6A0}"/>
              </a:ext>
            </a:extLst>
          </p:cNvPr>
          <p:cNvSpPr txBox="1"/>
          <p:nvPr/>
        </p:nvSpPr>
        <p:spPr>
          <a:xfrm>
            <a:off x="516556" y="2941440"/>
            <a:ext cx="11566358" cy="923330"/>
          </a:xfrm>
          <a:prstGeom prst="rect">
            <a:avLst/>
          </a:prstGeom>
          <a:noFill/>
        </p:spPr>
        <p:txBody>
          <a:bodyPr wrap="square" rtlCol="0">
            <a:spAutoFit/>
          </a:bodyPr>
          <a:lstStyle/>
          <a:p>
            <a:r>
              <a:rPr lang="en-US" sz="5400"/>
              <a:t>Ta thay dấu </a:t>
            </a:r>
            <a:r>
              <a:rPr lang="en-US" sz="5400">
                <a:solidFill>
                  <a:srgbClr val="0070C0"/>
                </a:solidFill>
              </a:rPr>
              <a:t>?</a:t>
            </a:r>
            <a:r>
              <a:rPr lang="en-US" sz="5400"/>
              <a:t> bằng chữ số 9 vì 8 &lt; 9</a:t>
            </a:r>
          </a:p>
        </p:txBody>
      </p:sp>
      <p:sp>
        <p:nvSpPr>
          <p:cNvPr id="18" name="Rectangle: Rounded Corners 17">
            <a:extLst>
              <a:ext uri="{FF2B5EF4-FFF2-40B4-BE49-F238E27FC236}">
                <a16:creationId xmlns:a16="http://schemas.microsoft.com/office/drawing/2014/main" xmlns="" id="{DE10A476-DCCA-C74D-4929-558A7C4E674E}"/>
              </a:ext>
            </a:extLst>
          </p:cNvPr>
          <p:cNvSpPr/>
          <p:nvPr/>
        </p:nvSpPr>
        <p:spPr>
          <a:xfrm>
            <a:off x="692961" y="4370005"/>
            <a:ext cx="11060830" cy="1203157"/>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a:solidFill>
                  <a:srgbClr val="FF0000"/>
                </a:solidFill>
              </a:rPr>
              <a:t>8</a:t>
            </a:r>
            <a:r>
              <a:rPr lang="en-US" sz="6000" b="1">
                <a:solidFill>
                  <a:sysClr val="windowText" lastClr="000000"/>
                </a:solidFill>
              </a:rPr>
              <a:t>8 743 441 &lt; </a:t>
            </a:r>
            <a:r>
              <a:rPr lang="en-US" sz="6000" b="1">
                <a:solidFill>
                  <a:srgbClr val="FF0000"/>
                </a:solidFill>
              </a:rPr>
              <a:t>9</a:t>
            </a:r>
            <a:r>
              <a:rPr lang="en-US" sz="6000" b="1">
                <a:solidFill>
                  <a:sysClr val="windowText" lastClr="000000"/>
                </a:solidFill>
              </a:rPr>
              <a:t>7 640 397</a:t>
            </a:r>
          </a:p>
        </p:txBody>
      </p:sp>
      <p:sp>
        <p:nvSpPr>
          <p:cNvPr id="19" name="Arrow: Notched Right 18">
            <a:extLst>
              <a:ext uri="{FF2B5EF4-FFF2-40B4-BE49-F238E27FC236}">
                <a16:creationId xmlns:a16="http://schemas.microsoft.com/office/drawing/2014/main" xmlns="" id="{5921F1C5-F2D1-3FC3-5465-92FBAFF86F65}"/>
              </a:ext>
            </a:extLst>
          </p:cNvPr>
          <p:cNvSpPr/>
          <p:nvPr/>
        </p:nvSpPr>
        <p:spPr>
          <a:xfrm>
            <a:off x="245416" y="4634698"/>
            <a:ext cx="718686" cy="673769"/>
          </a:xfrm>
          <a:prstGeom prst="notchedRightArrow">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xmlns="" id="{47B0E14D-F5C5-A1DC-C2BA-B8ECF6120531}"/>
              </a:ext>
            </a:extLst>
          </p:cNvPr>
          <p:cNvSpPr/>
          <p:nvPr/>
        </p:nvSpPr>
        <p:spPr>
          <a:xfrm>
            <a:off x="1388582" y="1663049"/>
            <a:ext cx="9304453" cy="1100237"/>
          </a:xfrm>
          <a:prstGeom prst="roundRect">
            <a:avLst>
              <a:gd name="adj" fmla="val 50000"/>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6E061E96-6D9E-8DCA-9BDC-1EB3DE1409B9}"/>
              </a:ext>
            </a:extLst>
          </p:cNvPr>
          <p:cNvSpPr txBox="1"/>
          <p:nvPr/>
        </p:nvSpPr>
        <p:spPr>
          <a:xfrm>
            <a:off x="2318222" y="1776722"/>
            <a:ext cx="7113671" cy="830997"/>
          </a:xfrm>
          <a:prstGeom prst="rect">
            <a:avLst/>
          </a:prstGeom>
          <a:noFill/>
          <a:ln>
            <a:noFill/>
          </a:ln>
        </p:spPr>
        <p:txBody>
          <a:bodyPr wrap="square" rtlCol="0">
            <a:spAutoFit/>
          </a:bodyPr>
          <a:lstStyle/>
          <a:p>
            <a:pPr algn="just"/>
            <a:r>
              <a:rPr lang="en-US" sz="4800"/>
              <a:t>88 743 441 &lt; </a:t>
            </a:r>
            <a:r>
              <a:rPr lang="en-US" sz="4800">
                <a:solidFill>
                  <a:srgbClr val="0070C0"/>
                </a:solidFill>
              </a:rPr>
              <a:t>?</a:t>
            </a:r>
            <a:r>
              <a:rPr lang="en-US" sz="4800"/>
              <a:t>7 640 397</a:t>
            </a:r>
          </a:p>
        </p:txBody>
      </p:sp>
    </p:spTree>
    <p:extLst>
      <p:ext uri="{BB962C8B-B14F-4D97-AF65-F5344CB8AC3E}">
        <p14:creationId xmlns:p14="http://schemas.microsoft.com/office/powerpoint/2010/main" val="4431976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6" presetClass="emph" presetSubtype="0" repeatCount="2000" fill="hold" grpId="0" nodeType="afterEffect">
                                  <p:stCondLst>
                                    <p:cond delay="0"/>
                                  </p:stCondLst>
                                  <p:childTnLst>
                                    <p:animEffect transition="out" filter="fade">
                                      <p:cBhvr>
                                        <p:cTn id="15" dur="500" tmFilter="0, 0; .2, .5; .8, .5; 1, 0"/>
                                        <p:tgtEl>
                                          <p:spTgt spid="19"/>
                                        </p:tgtEl>
                                      </p:cBhvr>
                                    </p:animEffect>
                                    <p:animScale>
                                      <p:cBhvr>
                                        <p:cTn id="16" dur="250" autoRev="1" fill="hold"/>
                                        <p:tgtEl>
                                          <p:spTgt spid="19"/>
                                        </p:tgtEl>
                                      </p:cBhvr>
                                      <p:by x="105000" y="105000"/>
                                    </p:animScale>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xmlns="" id="{7AF62F2D-D4D5-F9EA-B599-F3ADBC9B036E}"/>
              </a:ext>
            </a:extLst>
          </p:cNvPr>
          <p:cNvSpPr/>
          <p:nvPr/>
        </p:nvSpPr>
        <p:spPr>
          <a:xfrm>
            <a:off x="182880" y="481263"/>
            <a:ext cx="11763704" cy="6192253"/>
          </a:xfrm>
          <a:custGeom>
            <a:avLst/>
            <a:gdLst>
              <a:gd name="connsiteX0" fmla="*/ 0 w 11763704"/>
              <a:gd name="connsiteY0" fmla="*/ 1032063 h 6192253"/>
              <a:gd name="connsiteX1" fmla="*/ 1032063 w 11763704"/>
              <a:gd name="connsiteY1" fmla="*/ 0 h 6192253"/>
              <a:gd name="connsiteX2" fmla="*/ 10731641 w 11763704"/>
              <a:gd name="connsiteY2" fmla="*/ 0 h 6192253"/>
              <a:gd name="connsiteX3" fmla="*/ 11763704 w 11763704"/>
              <a:gd name="connsiteY3" fmla="*/ 1032063 h 6192253"/>
              <a:gd name="connsiteX4" fmla="*/ 11763704 w 11763704"/>
              <a:gd name="connsiteY4" fmla="*/ 5160190 h 6192253"/>
              <a:gd name="connsiteX5" fmla="*/ 10731641 w 11763704"/>
              <a:gd name="connsiteY5" fmla="*/ 6192253 h 6192253"/>
              <a:gd name="connsiteX6" fmla="*/ 1032063 w 11763704"/>
              <a:gd name="connsiteY6" fmla="*/ 6192253 h 6192253"/>
              <a:gd name="connsiteX7" fmla="*/ 0 w 11763704"/>
              <a:gd name="connsiteY7" fmla="*/ 5160190 h 6192253"/>
              <a:gd name="connsiteX8" fmla="*/ 0 w 11763704"/>
              <a:gd name="connsiteY8" fmla="*/ 1032063 h 6192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3704" h="6192253" fill="none" extrusionOk="0">
                <a:moveTo>
                  <a:pt x="0" y="1032063"/>
                </a:moveTo>
                <a:cubicBezTo>
                  <a:pt x="-8059" y="462571"/>
                  <a:pt x="459395" y="15189"/>
                  <a:pt x="1032063" y="0"/>
                </a:cubicBezTo>
                <a:cubicBezTo>
                  <a:pt x="4150309" y="77600"/>
                  <a:pt x="6515139" y="-27269"/>
                  <a:pt x="10731641" y="0"/>
                </a:cubicBezTo>
                <a:cubicBezTo>
                  <a:pt x="11360165" y="-77211"/>
                  <a:pt x="11836016" y="483358"/>
                  <a:pt x="11763704" y="1032063"/>
                </a:cubicBezTo>
                <a:cubicBezTo>
                  <a:pt x="11872704" y="2961491"/>
                  <a:pt x="11685495" y="4373004"/>
                  <a:pt x="11763704" y="5160190"/>
                </a:cubicBezTo>
                <a:cubicBezTo>
                  <a:pt x="11722211" y="5713951"/>
                  <a:pt x="11282214" y="6200818"/>
                  <a:pt x="10731641" y="6192253"/>
                </a:cubicBezTo>
                <a:cubicBezTo>
                  <a:pt x="6052633" y="6241430"/>
                  <a:pt x="5282552" y="6069551"/>
                  <a:pt x="1032063" y="6192253"/>
                </a:cubicBezTo>
                <a:cubicBezTo>
                  <a:pt x="451687" y="6271995"/>
                  <a:pt x="-75710" y="5795371"/>
                  <a:pt x="0" y="5160190"/>
                </a:cubicBezTo>
                <a:cubicBezTo>
                  <a:pt x="47022" y="3829957"/>
                  <a:pt x="104569" y="2402670"/>
                  <a:pt x="0" y="1032063"/>
                </a:cubicBezTo>
                <a:close/>
              </a:path>
              <a:path w="11763704" h="6192253" stroke="0" extrusionOk="0">
                <a:moveTo>
                  <a:pt x="0" y="1032063"/>
                </a:moveTo>
                <a:cubicBezTo>
                  <a:pt x="102286" y="450378"/>
                  <a:pt x="537733" y="-5049"/>
                  <a:pt x="1032063" y="0"/>
                </a:cubicBezTo>
                <a:cubicBezTo>
                  <a:pt x="3766054" y="-129276"/>
                  <a:pt x="7226168" y="-77778"/>
                  <a:pt x="10731641" y="0"/>
                </a:cubicBezTo>
                <a:cubicBezTo>
                  <a:pt x="11273220" y="-90583"/>
                  <a:pt x="11761954" y="472161"/>
                  <a:pt x="11763704" y="1032063"/>
                </a:cubicBezTo>
                <a:cubicBezTo>
                  <a:pt x="11845303" y="2304764"/>
                  <a:pt x="11918004" y="4044176"/>
                  <a:pt x="11763704" y="5160190"/>
                </a:cubicBezTo>
                <a:cubicBezTo>
                  <a:pt x="11778925" y="5762282"/>
                  <a:pt x="11198233" y="6227395"/>
                  <a:pt x="10731641" y="6192253"/>
                </a:cubicBezTo>
                <a:cubicBezTo>
                  <a:pt x="8932754" y="6236473"/>
                  <a:pt x="4935630" y="6162871"/>
                  <a:pt x="1032063" y="6192253"/>
                </a:cubicBezTo>
                <a:cubicBezTo>
                  <a:pt x="449779" y="6145026"/>
                  <a:pt x="-31558" y="5722889"/>
                  <a:pt x="0" y="5160190"/>
                </a:cubicBezTo>
                <a:cubicBezTo>
                  <a:pt x="-159954" y="3557616"/>
                  <a:pt x="22140" y="1615687"/>
                  <a:pt x="0" y="1032063"/>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 name="Nhóm 14">
            <a:extLst>
              <a:ext uri="{FF2B5EF4-FFF2-40B4-BE49-F238E27FC236}">
                <a16:creationId xmlns:a16="http://schemas.microsoft.com/office/drawing/2014/main" xmlns="" id="{D2703449-FE80-F466-F937-6E9F0A84D2CE}"/>
              </a:ext>
            </a:extLst>
          </p:cNvPr>
          <p:cNvGrpSpPr/>
          <p:nvPr/>
        </p:nvGrpSpPr>
        <p:grpSpPr>
          <a:xfrm>
            <a:off x="692961" y="700065"/>
            <a:ext cx="11726406" cy="784830"/>
            <a:chOff x="678426" y="514924"/>
            <a:chExt cx="11726406" cy="784830"/>
          </a:xfrm>
        </p:grpSpPr>
        <p:grpSp>
          <p:nvGrpSpPr>
            <p:cNvPr id="5" name="Nhóm 15">
              <a:extLst>
                <a:ext uri="{FF2B5EF4-FFF2-40B4-BE49-F238E27FC236}">
                  <a16:creationId xmlns:a16="http://schemas.microsoft.com/office/drawing/2014/main" xmlns="" id="{621DDCB5-6916-9AF0-E723-416D27F49CAA}"/>
                </a:ext>
              </a:extLst>
            </p:cNvPr>
            <p:cNvGrpSpPr/>
            <p:nvPr/>
          </p:nvGrpSpPr>
          <p:grpSpPr>
            <a:xfrm>
              <a:off x="678426" y="514924"/>
              <a:ext cx="793415" cy="784830"/>
              <a:chOff x="678426" y="514924"/>
              <a:chExt cx="793415" cy="784830"/>
            </a:xfrm>
          </p:grpSpPr>
          <p:sp>
            <p:nvSpPr>
              <p:cNvPr id="7" name="Oval 22">
                <a:extLst>
                  <a:ext uri="{FF2B5EF4-FFF2-40B4-BE49-F238E27FC236}">
                    <a16:creationId xmlns:a16="http://schemas.microsoft.com/office/drawing/2014/main" xmlns="" id="{AF9F5C1D-00F3-F23D-3698-C264413285C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8" name="TextBox 23">
                <a:extLst>
                  <a:ext uri="{FF2B5EF4-FFF2-40B4-BE49-F238E27FC236}">
                    <a16:creationId xmlns:a16="http://schemas.microsoft.com/office/drawing/2014/main" xmlns="" id="{B2399485-1390-C52A-49C7-37C1A7BE9569}"/>
                  </a:ext>
                </a:extLst>
              </p:cNvPr>
              <p:cNvSpPr txBox="1"/>
              <p:nvPr/>
            </p:nvSpPr>
            <p:spPr>
              <a:xfrm>
                <a:off x="747667" y="514924"/>
                <a:ext cx="626380" cy="784830"/>
              </a:xfrm>
              <a:prstGeom prst="rect">
                <a:avLst/>
              </a:prstGeom>
              <a:noFill/>
            </p:spPr>
            <p:txBody>
              <a:bodyPr wrap="square" rtlCol="0">
                <a:spAutoFit/>
              </a:bodyPr>
              <a:lstStyle/>
              <a:p>
                <a:pPr algn="ctr"/>
                <a:r>
                  <a:rPr lang="en-US" sz="4500" dirty="0">
                    <a:solidFill>
                      <a:schemeClr val="bg1"/>
                    </a:solidFill>
                    <a:latin typeface="UTM Cookies" panose="02040603050506020204" pitchFamily="18" charset="0"/>
                  </a:rPr>
                  <a:t>1</a:t>
                </a:r>
                <a:endParaRPr lang="vi-VN" sz="4500" dirty="0">
                  <a:solidFill>
                    <a:schemeClr val="bg1"/>
                  </a:solidFill>
                </a:endParaRPr>
              </a:p>
            </p:txBody>
          </p:sp>
        </p:grpSp>
        <p:sp>
          <p:nvSpPr>
            <p:cNvPr id="6" name="TextBox 16">
              <a:extLst>
                <a:ext uri="{FF2B5EF4-FFF2-40B4-BE49-F238E27FC236}">
                  <a16:creationId xmlns:a16="http://schemas.microsoft.com/office/drawing/2014/main" xmlns="" id="{AF76F83F-2661-F2F6-F98C-31D98CFABEB6}"/>
                </a:ext>
              </a:extLst>
            </p:cNvPr>
            <p:cNvSpPr txBox="1"/>
            <p:nvPr/>
          </p:nvSpPr>
          <p:spPr>
            <a:xfrm>
              <a:off x="1471841" y="514924"/>
              <a:ext cx="10932991" cy="784830"/>
            </a:xfrm>
            <a:prstGeom prst="rect">
              <a:avLst/>
            </a:prstGeom>
            <a:noFill/>
          </p:spPr>
          <p:txBody>
            <a:bodyPr wrap="square" rtlCol="0">
              <a:spAutoFit/>
            </a:bodyPr>
            <a:lstStyle/>
            <a:p>
              <a:pPr algn="just"/>
              <a:r>
                <a:rPr lang="en-US" sz="4500" b="1"/>
                <a:t>Thay ? bằng chữ số thích hợp.</a:t>
              </a:r>
              <a:endParaRPr lang="en-US" sz="4500" b="1" dirty="0"/>
            </a:p>
          </p:txBody>
        </p:sp>
      </p:grpSp>
      <p:sp>
        <p:nvSpPr>
          <p:cNvPr id="17" name="TextBox 16">
            <a:extLst>
              <a:ext uri="{FF2B5EF4-FFF2-40B4-BE49-F238E27FC236}">
                <a16:creationId xmlns:a16="http://schemas.microsoft.com/office/drawing/2014/main" xmlns="" id="{5415BB17-F98E-9E10-5753-C3C3B50BB6A0}"/>
              </a:ext>
            </a:extLst>
          </p:cNvPr>
          <p:cNvSpPr txBox="1"/>
          <p:nvPr/>
        </p:nvSpPr>
        <p:spPr>
          <a:xfrm>
            <a:off x="614614" y="2787638"/>
            <a:ext cx="11566358" cy="2308324"/>
          </a:xfrm>
          <a:prstGeom prst="rect">
            <a:avLst/>
          </a:prstGeom>
          <a:noFill/>
        </p:spPr>
        <p:txBody>
          <a:bodyPr wrap="square" rtlCol="0">
            <a:spAutoFit/>
          </a:bodyPr>
          <a:lstStyle/>
          <a:p>
            <a:r>
              <a:rPr lang="en-US" sz="4800"/>
              <a:t>Ta thay dấu </a:t>
            </a:r>
            <a:r>
              <a:rPr lang="en-US" sz="4800">
                <a:solidFill>
                  <a:srgbClr val="0070C0"/>
                </a:solidFill>
              </a:rPr>
              <a:t>?</a:t>
            </a:r>
            <a:r>
              <a:rPr lang="en-US" sz="4800"/>
              <a:t> bằng chữ số 8, thực hiện phép tính cộng:  </a:t>
            </a:r>
          </a:p>
          <a:p>
            <a:pPr algn="ctr"/>
            <a:r>
              <a:rPr lang="en-US" sz="4800"/>
              <a:t>2 800 000 + 60 117 = 2 860 117</a:t>
            </a:r>
          </a:p>
        </p:txBody>
      </p:sp>
      <p:sp>
        <p:nvSpPr>
          <p:cNvPr id="18" name="Rectangle: Rounded Corners 17">
            <a:extLst>
              <a:ext uri="{FF2B5EF4-FFF2-40B4-BE49-F238E27FC236}">
                <a16:creationId xmlns:a16="http://schemas.microsoft.com/office/drawing/2014/main" xmlns="" id="{DE10A476-DCCA-C74D-4929-558A7C4E674E}"/>
              </a:ext>
            </a:extLst>
          </p:cNvPr>
          <p:cNvSpPr/>
          <p:nvPr/>
        </p:nvSpPr>
        <p:spPr>
          <a:xfrm>
            <a:off x="614614" y="5173580"/>
            <a:ext cx="11060830" cy="1203157"/>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solidFill>
                  <a:schemeClr val="tx1"/>
                </a:solidFill>
              </a:rPr>
              <a:t>2 </a:t>
            </a:r>
            <a:r>
              <a:rPr lang="en-US" sz="6000">
                <a:solidFill>
                  <a:srgbClr val="FF0000"/>
                </a:solidFill>
              </a:rPr>
              <a:t>8</a:t>
            </a:r>
            <a:r>
              <a:rPr lang="en-US" sz="6000">
                <a:solidFill>
                  <a:schemeClr val="tx1"/>
                </a:solidFill>
              </a:rPr>
              <a:t>60 117 = 2 </a:t>
            </a:r>
            <a:r>
              <a:rPr lang="en-US" sz="6000">
                <a:solidFill>
                  <a:srgbClr val="FF0000"/>
                </a:solidFill>
              </a:rPr>
              <a:t>8</a:t>
            </a:r>
            <a:r>
              <a:rPr lang="en-US" sz="6000">
                <a:solidFill>
                  <a:schemeClr val="tx1"/>
                </a:solidFill>
              </a:rPr>
              <a:t>00 000 + 60 117</a:t>
            </a:r>
            <a:endParaRPr lang="en-US" sz="6000" b="1">
              <a:solidFill>
                <a:schemeClr val="tx1"/>
              </a:solidFill>
            </a:endParaRPr>
          </a:p>
        </p:txBody>
      </p:sp>
      <p:sp>
        <p:nvSpPr>
          <p:cNvPr id="19" name="Arrow: Notched Right 18">
            <a:extLst>
              <a:ext uri="{FF2B5EF4-FFF2-40B4-BE49-F238E27FC236}">
                <a16:creationId xmlns:a16="http://schemas.microsoft.com/office/drawing/2014/main" xmlns="" id="{5921F1C5-F2D1-3FC3-5465-92FBAFF86F65}"/>
              </a:ext>
            </a:extLst>
          </p:cNvPr>
          <p:cNvSpPr/>
          <p:nvPr/>
        </p:nvSpPr>
        <p:spPr>
          <a:xfrm>
            <a:off x="159163" y="5516678"/>
            <a:ext cx="516786" cy="672299"/>
          </a:xfrm>
          <a:prstGeom prst="notchedRightArrow">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xmlns="" id="{47B0E14D-F5C5-A1DC-C2BA-B8ECF6120531}"/>
              </a:ext>
            </a:extLst>
          </p:cNvPr>
          <p:cNvSpPr/>
          <p:nvPr/>
        </p:nvSpPr>
        <p:spPr>
          <a:xfrm>
            <a:off x="1388582" y="1663049"/>
            <a:ext cx="9304453" cy="1100237"/>
          </a:xfrm>
          <a:prstGeom prst="roundRect">
            <a:avLst>
              <a:gd name="adj" fmla="val 50000"/>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2A6E555E-4A51-AF4E-6A96-2DDBA6C7BA1E}"/>
              </a:ext>
            </a:extLst>
          </p:cNvPr>
          <p:cNvSpPr txBox="1"/>
          <p:nvPr/>
        </p:nvSpPr>
        <p:spPr>
          <a:xfrm>
            <a:off x="1628476" y="1820752"/>
            <a:ext cx="11372297" cy="784830"/>
          </a:xfrm>
          <a:prstGeom prst="rect">
            <a:avLst/>
          </a:prstGeom>
          <a:noFill/>
          <a:ln>
            <a:noFill/>
          </a:ln>
        </p:spPr>
        <p:txBody>
          <a:bodyPr wrap="square" rtlCol="0">
            <a:spAutoFit/>
          </a:bodyPr>
          <a:lstStyle/>
          <a:p>
            <a:pPr algn="just"/>
            <a:r>
              <a:rPr lang="en-US" sz="4500">
                <a:solidFill>
                  <a:srgbClr val="FA5A68"/>
                </a:solidFill>
              </a:rPr>
              <a:t>b) </a:t>
            </a:r>
            <a:r>
              <a:rPr lang="en-US" sz="4500"/>
              <a:t>2 860 117 = 2 </a:t>
            </a:r>
            <a:r>
              <a:rPr lang="en-US" sz="4500">
                <a:solidFill>
                  <a:srgbClr val="0070C0"/>
                </a:solidFill>
              </a:rPr>
              <a:t>?</a:t>
            </a:r>
            <a:r>
              <a:rPr lang="en-US" sz="4500"/>
              <a:t>00 000 + 60 117</a:t>
            </a:r>
          </a:p>
        </p:txBody>
      </p:sp>
    </p:spTree>
    <p:extLst>
      <p:ext uri="{BB962C8B-B14F-4D97-AF65-F5344CB8AC3E}">
        <p14:creationId xmlns:p14="http://schemas.microsoft.com/office/powerpoint/2010/main" val="808299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6" presetClass="emph" presetSubtype="0" repeatCount="2000" fill="hold" grpId="0" nodeType="afterEffect">
                                  <p:stCondLst>
                                    <p:cond delay="0"/>
                                  </p:stCondLst>
                                  <p:childTnLst>
                                    <p:animEffect transition="out" filter="fade">
                                      <p:cBhvr>
                                        <p:cTn id="15" dur="500" tmFilter="0, 0; .2, .5; .8, .5; 1, 0"/>
                                        <p:tgtEl>
                                          <p:spTgt spid="19"/>
                                        </p:tgtEl>
                                      </p:cBhvr>
                                    </p:animEffect>
                                    <p:animScale>
                                      <p:cBhvr>
                                        <p:cTn id="16" dur="250" autoRev="1" fill="hold"/>
                                        <p:tgtEl>
                                          <p:spTgt spid="19"/>
                                        </p:tgtEl>
                                      </p:cBhvr>
                                      <p:by x="105000" y="105000"/>
                                    </p:animScale>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xmlns="" id="{7AF62F2D-D4D5-F9EA-B599-F3ADBC9B036E}"/>
              </a:ext>
            </a:extLst>
          </p:cNvPr>
          <p:cNvSpPr/>
          <p:nvPr/>
        </p:nvSpPr>
        <p:spPr>
          <a:xfrm>
            <a:off x="182880" y="481263"/>
            <a:ext cx="11763704" cy="6192253"/>
          </a:xfrm>
          <a:custGeom>
            <a:avLst/>
            <a:gdLst>
              <a:gd name="connsiteX0" fmla="*/ 0 w 11763704"/>
              <a:gd name="connsiteY0" fmla="*/ 1032063 h 6192253"/>
              <a:gd name="connsiteX1" fmla="*/ 1032063 w 11763704"/>
              <a:gd name="connsiteY1" fmla="*/ 0 h 6192253"/>
              <a:gd name="connsiteX2" fmla="*/ 10731641 w 11763704"/>
              <a:gd name="connsiteY2" fmla="*/ 0 h 6192253"/>
              <a:gd name="connsiteX3" fmla="*/ 11763704 w 11763704"/>
              <a:gd name="connsiteY3" fmla="*/ 1032063 h 6192253"/>
              <a:gd name="connsiteX4" fmla="*/ 11763704 w 11763704"/>
              <a:gd name="connsiteY4" fmla="*/ 5160190 h 6192253"/>
              <a:gd name="connsiteX5" fmla="*/ 10731641 w 11763704"/>
              <a:gd name="connsiteY5" fmla="*/ 6192253 h 6192253"/>
              <a:gd name="connsiteX6" fmla="*/ 1032063 w 11763704"/>
              <a:gd name="connsiteY6" fmla="*/ 6192253 h 6192253"/>
              <a:gd name="connsiteX7" fmla="*/ 0 w 11763704"/>
              <a:gd name="connsiteY7" fmla="*/ 5160190 h 6192253"/>
              <a:gd name="connsiteX8" fmla="*/ 0 w 11763704"/>
              <a:gd name="connsiteY8" fmla="*/ 1032063 h 6192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3704" h="6192253" fill="none" extrusionOk="0">
                <a:moveTo>
                  <a:pt x="0" y="1032063"/>
                </a:moveTo>
                <a:cubicBezTo>
                  <a:pt x="-8059" y="462571"/>
                  <a:pt x="459395" y="15189"/>
                  <a:pt x="1032063" y="0"/>
                </a:cubicBezTo>
                <a:cubicBezTo>
                  <a:pt x="4150309" y="77600"/>
                  <a:pt x="6515139" y="-27269"/>
                  <a:pt x="10731641" y="0"/>
                </a:cubicBezTo>
                <a:cubicBezTo>
                  <a:pt x="11360165" y="-77211"/>
                  <a:pt x="11836016" y="483358"/>
                  <a:pt x="11763704" y="1032063"/>
                </a:cubicBezTo>
                <a:cubicBezTo>
                  <a:pt x="11872704" y="2961491"/>
                  <a:pt x="11685495" y="4373004"/>
                  <a:pt x="11763704" y="5160190"/>
                </a:cubicBezTo>
                <a:cubicBezTo>
                  <a:pt x="11722211" y="5713951"/>
                  <a:pt x="11282214" y="6200818"/>
                  <a:pt x="10731641" y="6192253"/>
                </a:cubicBezTo>
                <a:cubicBezTo>
                  <a:pt x="6052633" y="6241430"/>
                  <a:pt x="5282552" y="6069551"/>
                  <a:pt x="1032063" y="6192253"/>
                </a:cubicBezTo>
                <a:cubicBezTo>
                  <a:pt x="451687" y="6271995"/>
                  <a:pt x="-75710" y="5795371"/>
                  <a:pt x="0" y="5160190"/>
                </a:cubicBezTo>
                <a:cubicBezTo>
                  <a:pt x="47022" y="3829957"/>
                  <a:pt x="104569" y="2402670"/>
                  <a:pt x="0" y="1032063"/>
                </a:cubicBezTo>
                <a:close/>
              </a:path>
              <a:path w="11763704" h="6192253" stroke="0" extrusionOk="0">
                <a:moveTo>
                  <a:pt x="0" y="1032063"/>
                </a:moveTo>
                <a:cubicBezTo>
                  <a:pt x="102286" y="450378"/>
                  <a:pt x="537733" y="-5049"/>
                  <a:pt x="1032063" y="0"/>
                </a:cubicBezTo>
                <a:cubicBezTo>
                  <a:pt x="3766054" y="-129276"/>
                  <a:pt x="7226168" y="-77778"/>
                  <a:pt x="10731641" y="0"/>
                </a:cubicBezTo>
                <a:cubicBezTo>
                  <a:pt x="11273220" y="-90583"/>
                  <a:pt x="11761954" y="472161"/>
                  <a:pt x="11763704" y="1032063"/>
                </a:cubicBezTo>
                <a:cubicBezTo>
                  <a:pt x="11845303" y="2304764"/>
                  <a:pt x="11918004" y="4044176"/>
                  <a:pt x="11763704" y="5160190"/>
                </a:cubicBezTo>
                <a:cubicBezTo>
                  <a:pt x="11778925" y="5762282"/>
                  <a:pt x="11198233" y="6227395"/>
                  <a:pt x="10731641" y="6192253"/>
                </a:cubicBezTo>
                <a:cubicBezTo>
                  <a:pt x="8932754" y="6236473"/>
                  <a:pt x="4935630" y="6162871"/>
                  <a:pt x="1032063" y="6192253"/>
                </a:cubicBezTo>
                <a:cubicBezTo>
                  <a:pt x="449779" y="6145026"/>
                  <a:pt x="-31558" y="5722889"/>
                  <a:pt x="0" y="5160190"/>
                </a:cubicBezTo>
                <a:cubicBezTo>
                  <a:pt x="-159954" y="3557616"/>
                  <a:pt x="22140" y="1615687"/>
                  <a:pt x="0" y="1032063"/>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 name="Nhóm 14">
            <a:extLst>
              <a:ext uri="{FF2B5EF4-FFF2-40B4-BE49-F238E27FC236}">
                <a16:creationId xmlns:a16="http://schemas.microsoft.com/office/drawing/2014/main" xmlns="" id="{D2703449-FE80-F466-F937-6E9F0A84D2CE}"/>
              </a:ext>
            </a:extLst>
          </p:cNvPr>
          <p:cNvGrpSpPr/>
          <p:nvPr/>
        </p:nvGrpSpPr>
        <p:grpSpPr>
          <a:xfrm>
            <a:off x="692961" y="700065"/>
            <a:ext cx="11726406" cy="784830"/>
            <a:chOff x="678426" y="514924"/>
            <a:chExt cx="11726406" cy="784830"/>
          </a:xfrm>
        </p:grpSpPr>
        <p:grpSp>
          <p:nvGrpSpPr>
            <p:cNvPr id="5" name="Nhóm 15">
              <a:extLst>
                <a:ext uri="{FF2B5EF4-FFF2-40B4-BE49-F238E27FC236}">
                  <a16:creationId xmlns:a16="http://schemas.microsoft.com/office/drawing/2014/main" xmlns="" id="{621DDCB5-6916-9AF0-E723-416D27F49CAA}"/>
                </a:ext>
              </a:extLst>
            </p:cNvPr>
            <p:cNvGrpSpPr/>
            <p:nvPr/>
          </p:nvGrpSpPr>
          <p:grpSpPr>
            <a:xfrm>
              <a:off x="678426" y="514924"/>
              <a:ext cx="793415" cy="784830"/>
              <a:chOff x="678426" y="514924"/>
              <a:chExt cx="793415" cy="784830"/>
            </a:xfrm>
          </p:grpSpPr>
          <p:sp>
            <p:nvSpPr>
              <p:cNvPr id="7" name="Oval 22">
                <a:extLst>
                  <a:ext uri="{FF2B5EF4-FFF2-40B4-BE49-F238E27FC236}">
                    <a16:creationId xmlns:a16="http://schemas.microsoft.com/office/drawing/2014/main" xmlns="" id="{AF9F5C1D-00F3-F23D-3698-C264413285C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8" name="TextBox 23">
                <a:extLst>
                  <a:ext uri="{FF2B5EF4-FFF2-40B4-BE49-F238E27FC236}">
                    <a16:creationId xmlns:a16="http://schemas.microsoft.com/office/drawing/2014/main" xmlns="" id="{B2399485-1390-C52A-49C7-37C1A7BE9569}"/>
                  </a:ext>
                </a:extLst>
              </p:cNvPr>
              <p:cNvSpPr txBox="1"/>
              <p:nvPr/>
            </p:nvSpPr>
            <p:spPr>
              <a:xfrm>
                <a:off x="747667" y="514924"/>
                <a:ext cx="626380" cy="784830"/>
              </a:xfrm>
              <a:prstGeom prst="rect">
                <a:avLst/>
              </a:prstGeom>
              <a:noFill/>
            </p:spPr>
            <p:txBody>
              <a:bodyPr wrap="square" rtlCol="0">
                <a:spAutoFit/>
              </a:bodyPr>
              <a:lstStyle/>
              <a:p>
                <a:pPr algn="ctr"/>
                <a:r>
                  <a:rPr lang="en-US" sz="4500" dirty="0">
                    <a:solidFill>
                      <a:schemeClr val="bg1"/>
                    </a:solidFill>
                    <a:latin typeface="UTM Cookies" panose="02040603050506020204" pitchFamily="18" charset="0"/>
                  </a:rPr>
                  <a:t>1</a:t>
                </a:r>
                <a:endParaRPr lang="vi-VN" sz="4500" dirty="0">
                  <a:solidFill>
                    <a:schemeClr val="bg1"/>
                  </a:solidFill>
                </a:endParaRPr>
              </a:p>
            </p:txBody>
          </p:sp>
        </p:grpSp>
        <p:sp>
          <p:nvSpPr>
            <p:cNvPr id="6" name="TextBox 16">
              <a:extLst>
                <a:ext uri="{FF2B5EF4-FFF2-40B4-BE49-F238E27FC236}">
                  <a16:creationId xmlns:a16="http://schemas.microsoft.com/office/drawing/2014/main" xmlns="" id="{AF76F83F-2661-F2F6-F98C-31D98CFABEB6}"/>
                </a:ext>
              </a:extLst>
            </p:cNvPr>
            <p:cNvSpPr txBox="1"/>
            <p:nvPr/>
          </p:nvSpPr>
          <p:spPr>
            <a:xfrm>
              <a:off x="1471841" y="514924"/>
              <a:ext cx="10932991" cy="784830"/>
            </a:xfrm>
            <a:prstGeom prst="rect">
              <a:avLst/>
            </a:prstGeom>
            <a:noFill/>
          </p:spPr>
          <p:txBody>
            <a:bodyPr wrap="square" rtlCol="0">
              <a:spAutoFit/>
            </a:bodyPr>
            <a:lstStyle/>
            <a:p>
              <a:pPr algn="just"/>
              <a:r>
                <a:rPr lang="en-US" sz="4500" b="1"/>
                <a:t>Thay ? bằng chữ số thích hợp.</a:t>
              </a:r>
              <a:endParaRPr lang="en-US" sz="4500" b="1" dirty="0"/>
            </a:p>
          </p:txBody>
        </p:sp>
      </p:grpSp>
      <p:sp>
        <p:nvSpPr>
          <p:cNvPr id="17" name="TextBox 16">
            <a:extLst>
              <a:ext uri="{FF2B5EF4-FFF2-40B4-BE49-F238E27FC236}">
                <a16:creationId xmlns:a16="http://schemas.microsoft.com/office/drawing/2014/main" xmlns="" id="{5415BB17-F98E-9E10-5753-C3C3B50BB6A0}"/>
              </a:ext>
            </a:extLst>
          </p:cNvPr>
          <p:cNvSpPr txBox="1"/>
          <p:nvPr/>
        </p:nvSpPr>
        <p:spPr>
          <a:xfrm>
            <a:off x="614614" y="2787638"/>
            <a:ext cx="11566358" cy="2308324"/>
          </a:xfrm>
          <a:prstGeom prst="rect">
            <a:avLst/>
          </a:prstGeom>
          <a:noFill/>
        </p:spPr>
        <p:txBody>
          <a:bodyPr wrap="square" rtlCol="0">
            <a:spAutoFit/>
          </a:bodyPr>
          <a:lstStyle/>
          <a:p>
            <a:r>
              <a:rPr lang="en-US" sz="4800"/>
              <a:t>Ta thay dấu </a:t>
            </a:r>
            <a:r>
              <a:rPr lang="en-US" sz="4800">
                <a:solidFill>
                  <a:srgbClr val="0070C0"/>
                </a:solidFill>
              </a:rPr>
              <a:t>?</a:t>
            </a:r>
            <a:r>
              <a:rPr lang="en-US" sz="4800"/>
              <a:t> bằng chữ số 8, thực hiện phép tính cộng:  </a:t>
            </a:r>
          </a:p>
          <a:p>
            <a:pPr algn="ctr"/>
            <a:r>
              <a:rPr lang="en-US" sz="4800"/>
              <a:t>15 000 000 + 800 = 15 000 800</a:t>
            </a:r>
          </a:p>
        </p:txBody>
      </p:sp>
      <p:sp>
        <p:nvSpPr>
          <p:cNvPr id="18" name="Rectangle: Rounded Corners 17">
            <a:extLst>
              <a:ext uri="{FF2B5EF4-FFF2-40B4-BE49-F238E27FC236}">
                <a16:creationId xmlns:a16="http://schemas.microsoft.com/office/drawing/2014/main" xmlns="" id="{DE10A476-DCCA-C74D-4929-558A7C4E674E}"/>
              </a:ext>
            </a:extLst>
          </p:cNvPr>
          <p:cNvSpPr/>
          <p:nvPr/>
        </p:nvSpPr>
        <p:spPr>
          <a:xfrm>
            <a:off x="614614" y="5173580"/>
            <a:ext cx="11060830" cy="1203157"/>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solidFill>
                  <a:schemeClr val="tx1"/>
                </a:solidFill>
              </a:rPr>
              <a:t>15 000 899 &gt; 15 000 000 + </a:t>
            </a:r>
            <a:r>
              <a:rPr lang="en-US" sz="6000">
                <a:solidFill>
                  <a:srgbClr val="FF0000"/>
                </a:solidFill>
              </a:rPr>
              <a:t>8</a:t>
            </a:r>
            <a:r>
              <a:rPr lang="en-US" sz="6000">
                <a:solidFill>
                  <a:schemeClr val="tx1"/>
                </a:solidFill>
              </a:rPr>
              <a:t>00</a:t>
            </a:r>
            <a:endParaRPr lang="en-US" sz="6000" b="1">
              <a:solidFill>
                <a:schemeClr val="tx1"/>
              </a:solidFill>
            </a:endParaRPr>
          </a:p>
        </p:txBody>
      </p:sp>
      <p:sp>
        <p:nvSpPr>
          <p:cNvPr id="19" name="Arrow: Notched Right 18">
            <a:extLst>
              <a:ext uri="{FF2B5EF4-FFF2-40B4-BE49-F238E27FC236}">
                <a16:creationId xmlns:a16="http://schemas.microsoft.com/office/drawing/2014/main" xmlns="" id="{5921F1C5-F2D1-3FC3-5465-92FBAFF86F65}"/>
              </a:ext>
            </a:extLst>
          </p:cNvPr>
          <p:cNvSpPr/>
          <p:nvPr/>
        </p:nvSpPr>
        <p:spPr>
          <a:xfrm>
            <a:off x="159163" y="5516678"/>
            <a:ext cx="516786" cy="672299"/>
          </a:xfrm>
          <a:prstGeom prst="notchedRightArrow">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xmlns="" id="{47B0E14D-F5C5-A1DC-C2BA-B8ECF6120531}"/>
              </a:ext>
            </a:extLst>
          </p:cNvPr>
          <p:cNvSpPr/>
          <p:nvPr/>
        </p:nvSpPr>
        <p:spPr>
          <a:xfrm>
            <a:off x="1388582" y="1663049"/>
            <a:ext cx="9304453" cy="1100237"/>
          </a:xfrm>
          <a:prstGeom prst="roundRect">
            <a:avLst>
              <a:gd name="adj" fmla="val 50000"/>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3945C253-B0DB-0D5F-56C9-95D11CBBA26A}"/>
              </a:ext>
            </a:extLst>
          </p:cNvPr>
          <p:cNvSpPr txBox="1"/>
          <p:nvPr/>
        </p:nvSpPr>
        <p:spPr>
          <a:xfrm>
            <a:off x="1643898" y="1734431"/>
            <a:ext cx="8459729" cy="784830"/>
          </a:xfrm>
          <a:prstGeom prst="rect">
            <a:avLst/>
          </a:prstGeom>
          <a:noFill/>
          <a:ln>
            <a:noFill/>
          </a:ln>
        </p:spPr>
        <p:txBody>
          <a:bodyPr wrap="square" rtlCol="0">
            <a:spAutoFit/>
          </a:bodyPr>
          <a:lstStyle/>
          <a:p>
            <a:pPr algn="just"/>
            <a:r>
              <a:rPr lang="en-US" sz="4500"/>
              <a:t>15 000 899 &gt; 15 000 000 + </a:t>
            </a:r>
            <a:r>
              <a:rPr lang="en-US" sz="4500">
                <a:solidFill>
                  <a:srgbClr val="0070C0"/>
                </a:solidFill>
              </a:rPr>
              <a:t>?</a:t>
            </a:r>
            <a:r>
              <a:rPr lang="en-US" sz="4500"/>
              <a:t>00</a:t>
            </a:r>
          </a:p>
        </p:txBody>
      </p:sp>
    </p:spTree>
    <p:extLst>
      <p:ext uri="{BB962C8B-B14F-4D97-AF65-F5344CB8AC3E}">
        <p14:creationId xmlns:p14="http://schemas.microsoft.com/office/powerpoint/2010/main" val="205406211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6" presetClass="emph" presetSubtype="0" repeatCount="2000" fill="hold" grpId="0" nodeType="afterEffect">
                                  <p:stCondLst>
                                    <p:cond delay="0"/>
                                  </p:stCondLst>
                                  <p:childTnLst>
                                    <p:animEffect transition="out" filter="fade">
                                      <p:cBhvr>
                                        <p:cTn id="15" dur="500" tmFilter="0, 0; .2, .5; .8, .5; 1, 0"/>
                                        <p:tgtEl>
                                          <p:spTgt spid="19"/>
                                        </p:tgtEl>
                                      </p:cBhvr>
                                    </p:animEffect>
                                    <p:animScale>
                                      <p:cBhvr>
                                        <p:cTn id="16" dur="250" autoRev="1" fill="hold"/>
                                        <p:tgtEl>
                                          <p:spTgt spid="19"/>
                                        </p:tgtEl>
                                      </p:cBhvr>
                                      <p:by x="105000" y="105000"/>
                                    </p:animScale>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xmlns="" id="{7AF62F2D-D4D5-F9EA-B599-F3ADBC9B036E}"/>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 name="Nhóm 14">
            <a:extLst>
              <a:ext uri="{FF2B5EF4-FFF2-40B4-BE49-F238E27FC236}">
                <a16:creationId xmlns:a16="http://schemas.microsoft.com/office/drawing/2014/main" xmlns="" id="{D2703449-FE80-F466-F937-6E9F0A84D2CE}"/>
              </a:ext>
            </a:extLst>
          </p:cNvPr>
          <p:cNvGrpSpPr/>
          <p:nvPr/>
        </p:nvGrpSpPr>
        <p:grpSpPr>
          <a:xfrm>
            <a:off x="692961" y="284603"/>
            <a:ext cx="11726406" cy="784830"/>
            <a:chOff x="678426" y="514924"/>
            <a:chExt cx="11726406" cy="784830"/>
          </a:xfrm>
        </p:grpSpPr>
        <p:grpSp>
          <p:nvGrpSpPr>
            <p:cNvPr id="5" name="Nhóm 15">
              <a:extLst>
                <a:ext uri="{FF2B5EF4-FFF2-40B4-BE49-F238E27FC236}">
                  <a16:creationId xmlns:a16="http://schemas.microsoft.com/office/drawing/2014/main" xmlns="" id="{621DDCB5-6916-9AF0-E723-416D27F49CAA}"/>
                </a:ext>
              </a:extLst>
            </p:cNvPr>
            <p:cNvGrpSpPr/>
            <p:nvPr/>
          </p:nvGrpSpPr>
          <p:grpSpPr>
            <a:xfrm>
              <a:off x="678426" y="514924"/>
              <a:ext cx="793415" cy="784830"/>
              <a:chOff x="678426" y="514924"/>
              <a:chExt cx="793415" cy="784830"/>
            </a:xfrm>
          </p:grpSpPr>
          <p:sp>
            <p:nvSpPr>
              <p:cNvPr id="7" name="Oval 22">
                <a:extLst>
                  <a:ext uri="{FF2B5EF4-FFF2-40B4-BE49-F238E27FC236}">
                    <a16:creationId xmlns:a16="http://schemas.microsoft.com/office/drawing/2014/main" xmlns="" id="{AF9F5C1D-00F3-F23D-3698-C264413285C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8" name="TextBox 23">
                <a:extLst>
                  <a:ext uri="{FF2B5EF4-FFF2-40B4-BE49-F238E27FC236}">
                    <a16:creationId xmlns:a16="http://schemas.microsoft.com/office/drawing/2014/main" xmlns="" id="{B2399485-1390-C52A-49C7-37C1A7BE9569}"/>
                  </a:ext>
                </a:extLst>
              </p:cNvPr>
              <p:cNvSpPr txBox="1"/>
              <p:nvPr/>
            </p:nvSpPr>
            <p:spPr>
              <a:xfrm>
                <a:off x="747667" y="514924"/>
                <a:ext cx="626380" cy="784830"/>
              </a:xfrm>
              <a:prstGeom prst="rect">
                <a:avLst/>
              </a:prstGeom>
              <a:noFill/>
            </p:spPr>
            <p:txBody>
              <a:bodyPr wrap="square" rtlCol="0">
                <a:spAutoFit/>
              </a:bodyPr>
              <a:lstStyle/>
              <a:p>
                <a:pPr algn="ctr"/>
                <a:r>
                  <a:rPr lang="en-US" sz="4500">
                    <a:solidFill>
                      <a:schemeClr val="bg1"/>
                    </a:solidFill>
                    <a:latin typeface="UTM Cookies" panose="02040603050506020204" pitchFamily="18" charset="0"/>
                  </a:rPr>
                  <a:t>2</a:t>
                </a:r>
                <a:endParaRPr lang="vi-VN" sz="4500" dirty="0">
                  <a:solidFill>
                    <a:schemeClr val="bg1"/>
                  </a:solidFill>
                </a:endParaRPr>
              </a:p>
            </p:txBody>
          </p:sp>
        </p:grpSp>
        <p:sp>
          <p:nvSpPr>
            <p:cNvPr id="6" name="TextBox 16">
              <a:extLst>
                <a:ext uri="{FF2B5EF4-FFF2-40B4-BE49-F238E27FC236}">
                  <a16:creationId xmlns:a16="http://schemas.microsoft.com/office/drawing/2014/main" xmlns="" id="{AF76F83F-2661-F2F6-F98C-31D98CFABEB6}"/>
                </a:ext>
              </a:extLst>
            </p:cNvPr>
            <p:cNvSpPr txBox="1"/>
            <p:nvPr/>
          </p:nvSpPr>
          <p:spPr>
            <a:xfrm>
              <a:off x="1471841" y="514924"/>
              <a:ext cx="10932991" cy="784830"/>
            </a:xfrm>
            <a:prstGeom prst="rect">
              <a:avLst/>
            </a:prstGeom>
            <a:noFill/>
          </p:spPr>
          <p:txBody>
            <a:bodyPr wrap="square" rtlCol="0">
              <a:spAutoFit/>
            </a:bodyPr>
            <a:lstStyle/>
            <a:p>
              <a:pPr algn="just"/>
              <a:r>
                <a:rPr lang="en-US" sz="4500" b="1"/>
                <a:t>Làm tròn số đến hàng trăm nghìn.</a:t>
              </a:r>
              <a:endParaRPr lang="en-US" sz="4500" b="1" dirty="0"/>
            </a:p>
          </p:txBody>
        </p:sp>
      </p:grpSp>
      <p:sp>
        <p:nvSpPr>
          <p:cNvPr id="12" name="TextBox 11">
            <a:extLst>
              <a:ext uri="{FF2B5EF4-FFF2-40B4-BE49-F238E27FC236}">
                <a16:creationId xmlns:a16="http://schemas.microsoft.com/office/drawing/2014/main" xmlns="" id="{E517E77F-0055-B215-964E-1934DD5B36D8}"/>
              </a:ext>
            </a:extLst>
          </p:cNvPr>
          <p:cNvSpPr txBox="1"/>
          <p:nvPr/>
        </p:nvSpPr>
        <p:spPr>
          <a:xfrm>
            <a:off x="762202" y="1067345"/>
            <a:ext cx="11372297" cy="1677895"/>
          </a:xfrm>
          <a:prstGeom prst="rect">
            <a:avLst/>
          </a:prstGeom>
          <a:noFill/>
          <a:ln>
            <a:noFill/>
          </a:ln>
        </p:spPr>
        <p:txBody>
          <a:bodyPr wrap="square" rtlCol="0">
            <a:spAutoFit/>
          </a:bodyPr>
          <a:lstStyle/>
          <a:p>
            <a:pPr algn="just">
              <a:lnSpc>
                <a:spcPct val="120000"/>
              </a:lnSpc>
            </a:pPr>
            <a:r>
              <a:rPr lang="en-US" sz="4500">
                <a:solidFill>
                  <a:srgbClr val="FA5A68"/>
                </a:solidFill>
              </a:rPr>
              <a:t>a) </a:t>
            </a:r>
            <a:r>
              <a:rPr lang="en-US" sz="4500"/>
              <a:t>Làm tròn số 647 951 đến hàng trăm nghìn thì được số .?.</a:t>
            </a:r>
          </a:p>
        </p:txBody>
      </p:sp>
      <p:sp>
        <p:nvSpPr>
          <p:cNvPr id="15" name="TextBox 14">
            <a:extLst>
              <a:ext uri="{FF2B5EF4-FFF2-40B4-BE49-F238E27FC236}">
                <a16:creationId xmlns:a16="http://schemas.microsoft.com/office/drawing/2014/main" xmlns="" id="{03E65E35-9176-67FD-E979-0D704ED12A33}"/>
              </a:ext>
            </a:extLst>
          </p:cNvPr>
          <p:cNvSpPr txBox="1"/>
          <p:nvPr/>
        </p:nvSpPr>
        <p:spPr>
          <a:xfrm>
            <a:off x="762202" y="2894517"/>
            <a:ext cx="11372297" cy="1677895"/>
          </a:xfrm>
          <a:prstGeom prst="rect">
            <a:avLst/>
          </a:prstGeom>
          <a:noFill/>
          <a:ln>
            <a:noFill/>
          </a:ln>
        </p:spPr>
        <p:txBody>
          <a:bodyPr wrap="square" rtlCol="0">
            <a:spAutoFit/>
          </a:bodyPr>
          <a:lstStyle/>
          <a:p>
            <a:pPr algn="just">
              <a:lnSpc>
                <a:spcPct val="120000"/>
              </a:lnSpc>
            </a:pPr>
            <a:r>
              <a:rPr lang="en-US" sz="4500">
                <a:solidFill>
                  <a:srgbClr val="FA5A68"/>
                </a:solidFill>
              </a:rPr>
              <a:t>b) </a:t>
            </a:r>
            <a:r>
              <a:rPr lang="en-US" sz="4500"/>
              <a:t>Làm tròn số 1 253 840 đến hàng trăm nghìn thì được số .?.</a:t>
            </a:r>
          </a:p>
        </p:txBody>
      </p:sp>
      <p:grpSp>
        <p:nvGrpSpPr>
          <p:cNvPr id="17" name="Group 16">
            <a:extLst>
              <a:ext uri="{FF2B5EF4-FFF2-40B4-BE49-F238E27FC236}">
                <a16:creationId xmlns:a16="http://schemas.microsoft.com/office/drawing/2014/main" xmlns="" id="{04784F38-DA04-B99E-C8BC-F90DCE36F5A4}"/>
              </a:ext>
            </a:extLst>
          </p:cNvPr>
          <p:cNvGrpSpPr/>
          <p:nvPr/>
        </p:nvGrpSpPr>
        <p:grpSpPr>
          <a:xfrm>
            <a:off x="762202" y="4498269"/>
            <a:ext cx="10939960" cy="2440288"/>
            <a:chOff x="938100" y="4598819"/>
            <a:chExt cx="10939960" cy="2440288"/>
          </a:xfrm>
        </p:grpSpPr>
        <p:sp>
          <p:nvSpPr>
            <p:cNvPr id="18" name="TextBox 10">
              <a:extLst>
                <a:ext uri="{FF2B5EF4-FFF2-40B4-BE49-F238E27FC236}">
                  <a16:creationId xmlns:a16="http://schemas.microsoft.com/office/drawing/2014/main" xmlns="" id="{1FF21DAC-955E-0D0B-C74A-B82BB08EFE1F}"/>
                </a:ext>
              </a:extLst>
            </p:cNvPr>
            <p:cNvSpPr txBox="1"/>
            <p:nvPr/>
          </p:nvSpPr>
          <p:spPr>
            <a:xfrm>
              <a:off x="3527133" y="4829099"/>
              <a:ext cx="8350927" cy="1107996"/>
            </a:xfrm>
            <a:prstGeom prst="rect">
              <a:avLst/>
            </a:prstGeom>
            <a:noFill/>
          </p:spPr>
          <p:txBody>
            <a:bodyPr wrap="square" rtlCol="0">
              <a:spAutoFit/>
            </a:bodyPr>
            <a:lstStyle/>
            <a:p>
              <a:pPr algn="ctr"/>
              <a:r>
                <a:rPr lang="en-US" sz="6600" dirty="0">
                  <a:ln w="28575">
                    <a:solidFill>
                      <a:schemeClr val="tx1"/>
                    </a:solidFill>
                    <a:prstDash val="solid"/>
                  </a:ln>
                  <a:solidFill>
                    <a:srgbClr val="E45B23"/>
                  </a:solidFill>
                  <a:effectLst>
                    <a:outerShdw blurRad="12700" dist="38100" dir="2700000" algn="tl" rotWithShape="0">
                      <a:schemeClr val="accent5">
                        <a:lumMod val="60000"/>
                        <a:lumOff val="40000"/>
                      </a:schemeClr>
                    </a:outerShdw>
                  </a:effectLst>
                  <a:latin typeface="LNTH-Hoa Nho LNTH" pitchFamily="2" charset="0"/>
                </a:rPr>
                <a:t>ĐỌC YÊU CẦU ĐỀ BÀI</a:t>
              </a:r>
            </a:p>
          </p:txBody>
        </p:sp>
        <p:pic>
          <p:nvPicPr>
            <p:cNvPr id="19" name="Picture 18">
              <a:extLst>
                <a:ext uri="{FF2B5EF4-FFF2-40B4-BE49-F238E27FC236}">
                  <a16:creationId xmlns:a16="http://schemas.microsoft.com/office/drawing/2014/main" xmlns="" id="{B7E651DD-333A-8D86-5723-EE8DAA233C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97" r="33134"/>
            <a:stretch/>
          </p:blipFill>
          <p:spPr>
            <a:xfrm>
              <a:off x="938100" y="4598819"/>
              <a:ext cx="2892259" cy="2440288"/>
            </a:xfrm>
            <a:prstGeom prst="rect">
              <a:avLst/>
            </a:prstGeom>
          </p:spPr>
        </p:pic>
      </p:grpSp>
    </p:spTree>
    <p:extLst>
      <p:ext uri="{BB962C8B-B14F-4D97-AF65-F5344CB8AC3E}">
        <p14:creationId xmlns:p14="http://schemas.microsoft.com/office/powerpoint/2010/main" val="250405181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anim calcmode="lin" valueType="num">
                                      <p:cBhvr>
                                        <p:cTn id="12" dur="500" fill="hold"/>
                                        <p:tgtEl>
                                          <p:spTgt spid="17"/>
                                        </p:tgtEl>
                                        <p:attrNameLst>
                                          <p:attrName>ppt_x</p:attrName>
                                        </p:attrNameLst>
                                      </p:cBhvr>
                                      <p:tavLst>
                                        <p:tav tm="0">
                                          <p:val>
                                            <p:strVal val="#ppt_x"/>
                                          </p:val>
                                        </p:tav>
                                        <p:tav tm="100000">
                                          <p:val>
                                            <p:strVal val="#ppt_x"/>
                                          </p:val>
                                        </p:tav>
                                      </p:tavLst>
                                    </p:anim>
                                    <p:anim calcmode="lin" valueType="num">
                                      <p:cBhvr>
                                        <p:cTn id="13" dur="500" fill="hold"/>
                                        <p:tgtEl>
                                          <p:spTgt spid="17"/>
                                        </p:tgtEl>
                                        <p:attrNameLst>
                                          <p:attrName>ppt_y</p:attrName>
                                        </p:attrNameLst>
                                      </p:cBhvr>
                                      <p:tavLst>
                                        <p:tav tm="0">
                                          <p:val>
                                            <p:strVal val="#ppt_y-.1"/>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17"/>
                                        </p:tgtEl>
                                        <p:attrNameLst>
                                          <p:attrName>r</p:attrName>
                                        </p:attrNameLst>
                                      </p:cBhvr>
                                    </p:animRot>
                                    <p:animRot by="-240000">
                                      <p:cBhvr>
                                        <p:cTn id="16" dur="200" fill="hold">
                                          <p:stCondLst>
                                            <p:cond delay="200"/>
                                          </p:stCondLst>
                                        </p:cTn>
                                        <p:tgtEl>
                                          <p:spTgt spid="17"/>
                                        </p:tgtEl>
                                        <p:attrNameLst>
                                          <p:attrName>r</p:attrName>
                                        </p:attrNameLst>
                                      </p:cBhvr>
                                    </p:animRot>
                                    <p:animRot by="240000">
                                      <p:cBhvr>
                                        <p:cTn id="17" dur="200" fill="hold">
                                          <p:stCondLst>
                                            <p:cond delay="400"/>
                                          </p:stCondLst>
                                        </p:cTn>
                                        <p:tgtEl>
                                          <p:spTgt spid="17"/>
                                        </p:tgtEl>
                                        <p:attrNameLst>
                                          <p:attrName>r</p:attrName>
                                        </p:attrNameLst>
                                      </p:cBhvr>
                                    </p:animRot>
                                    <p:animRot by="-240000">
                                      <p:cBhvr>
                                        <p:cTn id="18" dur="200" fill="hold">
                                          <p:stCondLst>
                                            <p:cond delay="600"/>
                                          </p:stCondLst>
                                        </p:cTn>
                                        <p:tgtEl>
                                          <p:spTgt spid="17"/>
                                        </p:tgtEl>
                                        <p:attrNameLst>
                                          <p:attrName>r</p:attrName>
                                        </p:attrNameLst>
                                      </p:cBhvr>
                                    </p:animRot>
                                    <p:animRot by="120000">
                                      <p:cBhvr>
                                        <p:cTn id="19"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DD85C97B-F4A3-4388-4CF0-EB23F1104A71}"/>
              </a:ext>
            </a:extLst>
          </p:cNvPr>
          <p:cNvGrpSpPr/>
          <p:nvPr/>
        </p:nvGrpSpPr>
        <p:grpSpPr>
          <a:xfrm>
            <a:off x="948068" y="2254044"/>
            <a:ext cx="10295864" cy="2005080"/>
            <a:chOff x="-452741" y="785496"/>
            <a:chExt cx="13097480" cy="2005080"/>
          </a:xfrm>
        </p:grpSpPr>
        <p:grpSp>
          <p:nvGrpSpPr>
            <p:cNvPr id="5" name="Nhóm 5">
              <a:extLst>
                <a:ext uri="{FF2B5EF4-FFF2-40B4-BE49-F238E27FC236}">
                  <a16:creationId xmlns:a16="http://schemas.microsoft.com/office/drawing/2014/main" xmlns="" id="{F6ED6495-B0D4-D306-5E5B-C1E002CFE4CF}"/>
                </a:ext>
              </a:extLst>
            </p:cNvPr>
            <p:cNvGrpSpPr/>
            <p:nvPr/>
          </p:nvGrpSpPr>
          <p:grpSpPr>
            <a:xfrm rot="1063868">
              <a:off x="-452741" y="790294"/>
              <a:ext cx="13097480" cy="2000282"/>
              <a:chOff x="1855639" y="5592929"/>
              <a:chExt cx="6706990" cy="943137"/>
            </a:xfrm>
          </p:grpSpPr>
          <p:sp>
            <p:nvSpPr>
              <p:cNvPr id="7" name="TextBox 12">
                <a:extLst>
                  <a:ext uri="{FF2B5EF4-FFF2-40B4-BE49-F238E27FC236}">
                    <a16:creationId xmlns:a16="http://schemas.microsoft.com/office/drawing/2014/main" xmlns="" id="{0FB46537-2868-9185-A65A-08EC9F5DD8A9}"/>
                  </a:ext>
                </a:extLst>
              </p:cNvPr>
              <p:cNvSpPr txBox="1"/>
              <p:nvPr/>
            </p:nvSpPr>
            <p:spPr>
              <a:xfrm rot="20527286">
                <a:off x="1874204" y="5607315"/>
                <a:ext cx="6688425" cy="928751"/>
              </a:xfrm>
              <a:prstGeom prst="rect">
                <a:avLst/>
              </a:prstGeom>
              <a:noFill/>
            </p:spPr>
            <p:txBody>
              <a:bodyPr wrap="square" rtlCol="0">
                <a:spAutoFit/>
              </a:bodyPr>
              <a:lstStyle/>
              <a:p>
                <a:pPr algn="ctr"/>
                <a:r>
                  <a:rPr lang="vi-VN" sz="12200">
                    <a:ln w="190500">
                      <a:solidFill>
                        <a:schemeClr val="bg1"/>
                      </a:solidFill>
                    </a:ln>
                    <a:latin typeface="UTM Edwardian" panose="02040603050506020204" pitchFamily="18" charset="0"/>
                    <a:ea typeface="LNTH-LuoLuoNotangYuanTi 1" pitchFamily="2" charset="-128"/>
                    <a:cs typeface="LNTH-LuoLuoNotangYuanTi 1" pitchFamily="2" charset="-128"/>
                  </a:rPr>
                  <a:t>Khởi động</a:t>
                </a:r>
                <a:endParaRPr lang="en-US" sz="12200" dirty="0">
                  <a:ln w="190500">
                    <a:solidFill>
                      <a:schemeClr val="bg1"/>
                    </a:solidFill>
                  </a:ln>
                  <a:latin typeface="UTM Edwardian" panose="02040603050506020204" pitchFamily="18" charset="0"/>
                  <a:ea typeface="LNTH-LuoLuoNotangYuanTi 1" pitchFamily="2" charset="-128"/>
                  <a:cs typeface="LNTH-LuoLuoNotangYuanTi 1" pitchFamily="2" charset="-128"/>
                </a:endParaRPr>
              </a:p>
            </p:txBody>
          </p:sp>
          <p:sp>
            <p:nvSpPr>
              <p:cNvPr id="8" name="TextBox 12">
                <a:extLst>
                  <a:ext uri="{FF2B5EF4-FFF2-40B4-BE49-F238E27FC236}">
                    <a16:creationId xmlns:a16="http://schemas.microsoft.com/office/drawing/2014/main" xmlns="" id="{AF1D3EEA-A73B-928B-58EE-A278ACF6B94E}"/>
                  </a:ext>
                </a:extLst>
              </p:cNvPr>
              <p:cNvSpPr txBox="1"/>
              <p:nvPr/>
            </p:nvSpPr>
            <p:spPr>
              <a:xfrm rot="20527286">
                <a:off x="1855639" y="5592929"/>
                <a:ext cx="6688425" cy="928751"/>
              </a:xfrm>
              <a:prstGeom prst="rect">
                <a:avLst/>
              </a:prstGeom>
              <a:noFill/>
            </p:spPr>
            <p:txBody>
              <a:bodyPr wrap="square" rtlCol="0">
                <a:spAutoFit/>
              </a:bodyPr>
              <a:lstStyle/>
              <a:p>
                <a:pPr algn="ctr"/>
                <a:r>
                  <a:rPr lang="vi-VN" sz="12200" dirty="0">
                    <a:ln w="0"/>
                    <a:solidFill>
                      <a:srgbClr val="FF0000"/>
                    </a:solidFill>
                    <a:latin typeface="UTM Edwardian" panose="02040603050506020204" pitchFamily="18" charset="0"/>
                    <a:ea typeface="LNTH-LuoLuoNotangYuanTi 1" pitchFamily="2" charset="-128"/>
                    <a:cs typeface="LNTH-LuoLuoNotangYuanTi 1" pitchFamily="2" charset="-128"/>
                  </a:rPr>
                  <a:t>Khởi động</a:t>
                </a:r>
                <a:endParaRPr lang="en-US" sz="12200" dirty="0">
                  <a:ln w="0"/>
                  <a:solidFill>
                    <a:srgbClr val="FF0000"/>
                  </a:solidFill>
                  <a:latin typeface="UTM Edwardian" panose="02040603050506020204" pitchFamily="18" charset="0"/>
                  <a:ea typeface="LNTH-LuoLuoNotangYuanTi 1" pitchFamily="2" charset="-128"/>
                  <a:cs typeface="LNTH-LuoLuoNotangYuanTi 1" pitchFamily="2" charset="-128"/>
                </a:endParaRPr>
              </a:p>
            </p:txBody>
          </p:sp>
        </p:grpSp>
        <p:sp>
          <p:nvSpPr>
            <p:cNvPr id="6" name="TextBox 12">
              <a:extLst>
                <a:ext uri="{FF2B5EF4-FFF2-40B4-BE49-F238E27FC236}">
                  <a16:creationId xmlns:a16="http://schemas.microsoft.com/office/drawing/2014/main" xmlns="" id="{9F4087ED-262C-82C4-A6AD-5A64EAFCC0A5}"/>
                </a:ext>
              </a:extLst>
            </p:cNvPr>
            <p:cNvSpPr txBox="1"/>
            <p:nvPr/>
          </p:nvSpPr>
          <p:spPr>
            <a:xfrm rot="21591154">
              <a:off x="-434615" y="785496"/>
              <a:ext cx="13061226" cy="1969770"/>
            </a:xfrm>
            <a:prstGeom prst="rect">
              <a:avLst/>
            </a:prstGeom>
            <a:noFill/>
          </p:spPr>
          <p:txBody>
            <a:bodyPr wrap="square" rtlCol="0">
              <a:spAutoFit/>
            </a:bodyPr>
            <a:lstStyle/>
            <a:p>
              <a:pPr algn="ctr"/>
              <a:r>
                <a:rPr lang="vi-VN" sz="12200" dirty="0">
                  <a:ln w="0"/>
                  <a:solidFill>
                    <a:srgbClr val="FF0000"/>
                  </a:solidFill>
                  <a:latin typeface="UTM Edwardian" panose="02040603050506020204" pitchFamily="18" charset="0"/>
                  <a:ea typeface="LNTH-LuoLuoNotangYuanTi 1" pitchFamily="2" charset="-128"/>
                  <a:cs typeface="LNTH-LuoLuoNotangYuanTi 1" pitchFamily="2" charset="-128"/>
                </a:rPr>
                <a:t>Khởi động</a:t>
              </a:r>
              <a:endParaRPr lang="en-US" sz="12200" dirty="0">
                <a:ln w="0"/>
                <a:solidFill>
                  <a:srgbClr val="FF0000"/>
                </a:solidFill>
                <a:latin typeface="UTM Edwardian" panose="02040603050506020204" pitchFamily="18" charset="0"/>
                <a:ea typeface="LNTH-LuoLuoNotangYuanTi 1" pitchFamily="2" charset="-128"/>
                <a:cs typeface="LNTH-LuoLuoNotangYuanTi 1" pitchFamily="2" charset="-128"/>
              </a:endParaRPr>
            </a:p>
          </p:txBody>
        </p:sp>
      </p:grpSp>
      <p:pic>
        <p:nvPicPr>
          <p:cNvPr id="9" name="Picture 8" descr="Chatty cartoon bee">
            <a:extLst>
              <a:ext uri="{FF2B5EF4-FFF2-40B4-BE49-F238E27FC236}">
                <a16:creationId xmlns:a16="http://schemas.microsoft.com/office/drawing/2014/main" xmlns="" id="{23E739CB-3B75-8013-57A8-5348C0A91C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0169" y="4479671"/>
            <a:ext cx="1460032" cy="1868841"/>
          </a:xfrm>
          <a:prstGeom prst="rect">
            <a:avLst/>
          </a:prstGeom>
        </p:spPr>
      </p:pic>
      <p:pic>
        <p:nvPicPr>
          <p:cNvPr id="11" name="Picture 10" descr="Cartoon bee with pencil">
            <a:extLst>
              <a:ext uri="{FF2B5EF4-FFF2-40B4-BE49-F238E27FC236}">
                <a16:creationId xmlns:a16="http://schemas.microsoft.com/office/drawing/2014/main" xmlns="" id="{30A59368-97A5-9EDB-E435-E0A6C27F30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1439" y="3668789"/>
            <a:ext cx="1518733" cy="1630171"/>
          </a:xfrm>
          <a:prstGeom prst="rect">
            <a:avLst/>
          </a:prstGeom>
        </p:spPr>
      </p:pic>
      <p:pic>
        <p:nvPicPr>
          <p:cNvPr id="12" name="Picture 11" descr="Cartoon bee with magnifying glass">
            <a:extLst>
              <a:ext uri="{FF2B5EF4-FFF2-40B4-BE49-F238E27FC236}">
                <a16:creationId xmlns:a16="http://schemas.microsoft.com/office/drawing/2014/main" xmlns="" id="{DF545ADA-1E7D-3B2F-0796-F077F0ADFC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341" y="3981687"/>
            <a:ext cx="1711570" cy="1943068"/>
          </a:xfrm>
          <a:prstGeom prst="rect">
            <a:avLst/>
          </a:prstGeom>
        </p:spPr>
      </p:pic>
      <p:pic>
        <p:nvPicPr>
          <p:cNvPr id="13" name="Picture 2" descr="Tổ ong Clip nghệ thuật Mật ong đồ họa Véc tơ - con ong png tải về - Miễn  phí trong suốt ống png Tải về.">
            <a:extLst>
              <a:ext uri="{FF2B5EF4-FFF2-40B4-BE49-F238E27FC236}">
                <a16:creationId xmlns:a16="http://schemas.microsoft.com/office/drawing/2014/main" xmlns="" id="{D0CB3732-29F6-074D-05D9-8A182BFD1B9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316" b="97500" l="3889" r="96889">
                        <a14:foregroundMark x1="3889" y1="8421" x2="9667" y2="14605"/>
                        <a14:foregroundMark x1="42444" y1="68816" x2="41667" y2="82105"/>
                        <a14:foregroundMark x1="41889" y1="69342" x2="39667" y2="78026"/>
                        <a14:foregroundMark x1="44222" y1="82105" x2="46556" y2="92237"/>
                        <a14:foregroundMark x1="46556" y1="92237" x2="46556" y2="92237"/>
                        <a14:foregroundMark x1="45444" y1="92237" x2="50222" y2="97237"/>
                        <a14:foregroundMark x1="50222" y1="97237" x2="51000" y2="97500"/>
                        <a14:foregroundMark x1="42222" y1="75395" x2="45111" y2="81053"/>
                        <a14:foregroundMark x1="52556" y1="1447" x2="52556" y2="1447"/>
                        <a14:foregroundMark x1="96889" y1="38553" x2="96889" y2="38553"/>
                      </a14:backgroundRemoval>
                    </a14:imgEffect>
                  </a14:imgLayer>
                </a14:imgProps>
              </a:ext>
              <a:ext uri="{28A0092B-C50C-407E-A947-70E740481C1C}">
                <a14:useLocalDpi xmlns:a14="http://schemas.microsoft.com/office/drawing/2010/main" val="0"/>
              </a:ext>
            </a:extLst>
          </a:blip>
          <a:srcRect/>
          <a:stretch>
            <a:fillRect/>
          </a:stretch>
        </p:blipFill>
        <p:spPr bwMode="auto">
          <a:xfrm rot="386426" flipH="1">
            <a:off x="7948544" y="324758"/>
            <a:ext cx="1916124" cy="16179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Happy cartoon bee">
            <a:extLst>
              <a:ext uri="{FF2B5EF4-FFF2-40B4-BE49-F238E27FC236}">
                <a16:creationId xmlns:a16="http://schemas.microsoft.com/office/drawing/2014/main" xmlns="" id="{A0D22751-43D3-0DC5-4C7B-DF1E468AC7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89928" y="92479"/>
            <a:ext cx="2080481" cy="2285850"/>
          </a:xfrm>
          <a:prstGeom prst="rect">
            <a:avLst/>
          </a:prstGeom>
        </p:spPr>
      </p:pic>
      <p:pic>
        <p:nvPicPr>
          <p:cNvPr id="15" name="Picture 14" descr="Cartoon bee with megaphone">
            <a:extLst>
              <a:ext uri="{FF2B5EF4-FFF2-40B4-BE49-F238E27FC236}">
                <a16:creationId xmlns:a16="http://schemas.microsoft.com/office/drawing/2014/main" xmlns="" id="{29E1C519-EBF0-EB81-6693-8DB119DBF4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2238" y="975918"/>
            <a:ext cx="2013868" cy="1943068"/>
          </a:xfrm>
          <a:prstGeom prst="rect">
            <a:avLst/>
          </a:prstGeom>
        </p:spPr>
      </p:pic>
    </p:spTree>
    <p:extLst>
      <p:ext uri="{BB962C8B-B14F-4D97-AF65-F5344CB8AC3E}">
        <p14:creationId xmlns:p14="http://schemas.microsoft.com/office/powerpoint/2010/main" val="182663118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1000" fill="hold"/>
                                        <p:tgtEl>
                                          <p:spTgt spid="12"/>
                                        </p:tgtEl>
                                        <p:attrNameLst>
                                          <p:attrName>ppt_x</p:attrName>
                                        </p:attrNameLst>
                                      </p:cBhvr>
                                      <p:tavLst>
                                        <p:tav tm="0">
                                          <p:val>
                                            <p:strVal val="0-#ppt_w/2"/>
                                          </p:val>
                                        </p:tav>
                                        <p:tav tm="100000">
                                          <p:val>
                                            <p:strVal val="#ppt_x"/>
                                          </p:val>
                                        </p:tav>
                                      </p:tavLst>
                                    </p:anim>
                                    <p:anim calcmode="lin" valueType="num">
                                      <p:cBhvr additive="base">
                                        <p:cTn id="11" dur="1000" fill="hold"/>
                                        <p:tgtEl>
                                          <p:spTgt spid="12"/>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1000" fill="hold"/>
                                        <p:tgtEl>
                                          <p:spTgt spid="11"/>
                                        </p:tgtEl>
                                        <p:attrNameLst>
                                          <p:attrName>ppt_x</p:attrName>
                                        </p:attrNameLst>
                                      </p:cBhvr>
                                      <p:tavLst>
                                        <p:tav tm="0">
                                          <p:val>
                                            <p:strVal val="1+#ppt_w/2"/>
                                          </p:val>
                                        </p:tav>
                                        <p:tav tm="100000">
                                          <p:val>
                                            <p:strVal val="#ppt_x"/>
                                          </p:val>
                                        </p:tav>
                                      </p:tavLst>
                                    </p:anim>
                                    <p:anim calcmode="lin" valueType="num">
                                      <p:cBhvr additive="base">
                                        <p:cTn id="15" dur="1000" fill="hold"/>
                                        <p:tgtEl>
                                          <p:spTgt spid="11"/>
                                        </p:tgtEl>
                                        <p:attrNameLst>
                                          <p:attrName>ppt_y</p:attrName>
                                        </p:attrNameLst>
                                      </p:cBhvr>
                                      <p:tavLst>
                                        <p:tav tm="0">
                                          <p:val>
                                            <p:strVal val="#ppt_y"/>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ppt_x"/>
                                          </p:val>
                                        </p:tav>
                                        <p:tav tm="100000">
                                          <p:val>
                                            <p:strVal val="#ppt_x"/>
                                          </p:val>
                                        </p:tav>
                                      </p:tavLst>
                                    </p:anim>
                                    <p:anim calcmode="lin" valueType="num">
                                      <p:cBhvr additive="base">
                                        <p:cTn id="19" dur="1000" fill="hold"/>
                                        <p:tgtEl>
                                          <p:spTgt spid="9"/>
                                        </p:tgtEl>
                                        <p:attrNameLst>
                                          <p:attrName>ppt_y</p:attrName>
                                        </p:attrNameLst>
                                      </p:cBhvr>
                                      <p:tavLst>
                                        <p:tav tm="0">
                                          <p:val>
                                            <p:strVal val="1+#ppt_h/2"/>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1000" fill="hold"/>
                                        <p:tgtEl>
                                          <p:spTgt spid="14"/>
                                        </p:tgtEl>
                                        <p:attrNameLst>
                                          <p:attrName>ppt_x</p:attrName>
                                        </p:attrNameLst>
                                      </p:cBhvr>
                                      <p:tavLst>
                                        <p:tav tm="0">
                                          <p:val>
                                            <p:strVal val="#ppt_x"/>
                                          </p:val>
                                        </p:tav>
                                        <p:tav tm="100000">
                                          <p:val>
                                            <p:strVal val="#ppt_x"/>
                                          </p:val>
                                        </p:tav>
                                      </p:tavLst>
                                    </p:anim>
                                    <p:anim calcmode="lin" valueType="num">
                                      <p:cBhvr additive="base">
                                        <p:cTn id="23" dur="1000" fill="hold"/>
                                        <p:tgtEl>
                                          <p:spTgt spid="14"/>
                                        </p:tgtEl>
                                        <p:attrNameLst>
                                          <p:attrName>ppt_y</p:attrName>
                                        </p:attrNameLst>
                                      </p:cBhvr>
                                      <p:tavLst>
                                        <p:tav tm="0">
                                          <p:val>
                                            <p:strVal val="0-#ppt_h/2"/>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000" fill="hold"/>
                                        <p:tgtEl>
                                          <p:spTgt spid="15"/>
                                        </p:tgtEl>
                                        <p:attrNameLst>
                                          <p:attrName>ppt_x</p:attrName>
                                        </p:attrNameLst>
                                      </p:cBhvr>
                                      <p:tavLst>
                                        <p:tav tm="0">
                                          <p:val>
                                            <p:strVal val="0-#ppt_w/2"/>
                                          </p:val>
                                        </p:tav>
                                        <p:tav tm="100000">
                                          <p:val>
                                            <p:strVal val="#ppt_x"/>
                                          </p:val>
                                        </p:tav>
                                      </p:tavLst>
                                    </p:anim>
                                    <p:anim calcmode="lin" valueType="num">
                                      <p:cBhvr additive="base">
                                        <p:cTn id="27"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6">
            <a:extLst>
              <a:ext uri="{FF2B5EF4-FFF2-40B4-BE49-F238E27FC236}">
                <a16:creationId xmlns:a16="http://schemas.microsoft.com/office/drawing/2014/main" xmlns="" id="{623637BB-CF52-D5B3-202A-7B10E85B3A3D}"/>
              </a:ext>
            </a:extLst>
          </p:cNvPr>
          <p:cNvSpPr/>
          <p:nvPr/>
        </p:nvSpPr>
        <p:spPr>
          <a:xfrm>
            <a:off x="842210" y="221777"/>
            <a:ext cx="10507579" cy="6414446"/>
          </a:xfrm>
          <a:custGeom>
            <a:avLst/>
            <a:gdLst>
              <a:gd name="connsiteX0" fmla="*/ 0 w 10507579"/>
              <a:gd name="connsiteY0" fmla="*/ 1069096 h 6414446"/>
              <a:gd name="connsiteX1" fmla="*/ 1069096 w 10507579"/>
              <a:gd name="connsiteY1" fmla="*/ 0 h 6414446"/>
              <a:gd name="connsiteX2" fmla="*/ 9438483 w 10507579"/>
              <a:gd name="connsiteY2" fmla="*/ 0 h 6414446"/>
              <a:gd name="connsiteX3" fmla="*/ 10507579 w 10507579"/>
              <a:gd name="connsiteY3" fmla="*/ 1069096 h 6414446"/>
              <a:gd name="connsiteX4" fmla="*/ 10507579 w 10507579"/>
              <a:gd name="connsiteY4" fmla="*/ 5345350 h 6414446"/>
              <a:gd name="connsiteX5" fmla="*/ 9438483 w 10507579"/>
              <a:gd name="connsiteY5" fmla="*/ 6414446 h 6414446"/>
              <a:gd name="connsiteX6" fmla="*/ 1069096 w 10507579"/>
              <a:gd name="connsiteY6" fmla="*/ 6414446 h 6414446"/>
              <a:gd name="connsiteX7" fmla="*/ 0 w 10507579"/>
              <a:gd name="connsiteY7" fmla="*/ 5345350 h 6414446"/>
              <a:gd name="connsiteX8" fmla="*/ 0 w 10507579"/>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7579" h="6414446" fill="none" extrusionOk="0">
                <a:moveTo>
                  <a:pt x="0" y="1069096"/>
                </a:moveTo>
                <a:cubicBezTo>
                  <a:pt x="-19542" y="479866"/>
                  <a:pt x="461855" y="95376"/>
                  <a:pt x="1069096" y="0"/>
                </a:cubicBezTo>
                <a:cubicBezTo>
                  <a:pt x="2182946" y="77600"/>
                  <a:pt x="5596808" y="-27269"/>
                  <a:pt x="9438483" y="0"/>
                </a:cubicBezTo>
                <a:cubicBezTo>
                  <a:pt x="10099558" y="-93171"/>
                  <a:pt x="10617163" y="510911"/>
                  <a:pt x="10507579" y="1069096"/>
                </a:cubicBezTo>
                <a:cubicBezTo>
                  <a:pt x="10616579" y="2536417"/>
                  <a:pt x="10429370" y="4353943"/>
                  <a:pt x="10507579" y="5345350"/>
                </a:cubicBezTo>
                <a:cubicBezTo>
                  <a:pt x="10495714" y="5931154"/>
                  <a:pt x="9960043" y="6444826"/>
                  <a:pt x="9438483" y="6414446"/>
                </a:cubicBezTo>
                <a:cubicBezTo>
                  <a:pt x="5855016" y="6463623"/>
                  <a:pt x="2197866" y="6291744"/>
                  <a:pt x="1069096" y="6414446"/>
                </a:cubicBezTo>
                <a:cubicBezTo>
                  <a:pt x="471191" y="6471737"/>
                  <a:pt x="-69188" y="5995367"/>
                  <a:pt x="0" y="5345350"/>
                </a:cubicBezTo>
                <a:cubicBezTo>
                  <a:pt x="47022" y="3923570"/>
                  <a:pt x="104569" y="2292304"/>
                  <a:pt x="0" y="1069096"/>
                </a:cubicBezTo>
                <a:close/>
              </a:path>
              <a:path w="10507579" h="6414446" stroke="0" extrusionOk="0">
                <a:moveTo>
                  <a:pt x="0" y="1069096"/>
                </a:moveTo>
                <a:cubicBezTo>
                  <a:pt x="32307" y="474958"/>
                  <a:pt x="522525" y="-2928"/>
                  <a:pt x="1069096" y="0"/>
                </a:cubicBezTo>
                <a:cubicBezTo>
                  <a:pt x="2521511" y="-129276"/>
                  <a:pt x="5617860" y="-77778"/>
                  <a:pt x="9438483" y="0"/>
                </a:cubicBezTo>
                <a:cubicBezTo>
                  <a:pt x="10011225" y="-56436"/>
                  <a:pt x="10491849" y="569352"/>
                  <a:pt x="10507579" y="1069096"/>
                </a:cubicBezTo>
                <a:cubicBezTo>
                  <a:pt x="10589178" y="1542640"/>
                  <a:pt x="10661879" y="3696807"/>
                  <a:pt x="10507579" y="5345350"/>
                </a:cubicBezTo>
                <a:cubicBezTo>
                  <a:pt x="10554342" y="6034414"/>
                  <a:pt x="9997429" y="6425151"/>
                  <a:pt x="9438483" y="6414446"/>
                </a:cubicBezTo>
                <a:cubicBezTo>
                  <a:pt x="6212328" y="6458666"/>
                  <a:pt x="2966160"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8" name="Nhóm 23">
            <a:extLst>
              <a:ext uri="{FF2B5EF4-FFF2-40B4-BE49-F238E27FC236}">
                <a16:creationId xmlns:a16="http://schemas.microsoft.com/office/drawing/2014/main" xmlns="" id="{A929C288-4E44-31B0-E198-9E4C3A2B2891}"/>
              </a:ext>
            </a:extLst>
          </p:cNvPr>
          <p:cNvGrpSpPr/>
          <p:nvPr/>
        </p:nvGrpSpPr>
        <p:grpSpPr>
          <a:xfrm>
            <a:off x="2257357" y="56906"/>
            <a:ext cx="7671678" cy="1169551"/>
            <a:chOff x="3666356" y="4573200"/>
            <a:chExt cx="4280542" cy="1169551"/>
          </a:xfrm>
        </p:grpSpPr>
        <p:sp>
          <p:nvSpPr>
            <p:cNvPr id="19" name="TextBox 67">
              <a:extLst>
                <a:ext uri="{FF2B5EF4-FFF2-40B4-BE49-F238E27FC236}">
                  <a16:creationId xmlns:a16="http://schemas.microsoft.com/office/drawing/2014/main" xmlns="" id="{1C4D6843-A053-5BE1-CA21-76E87025A758}"/>
                </a:ext>
              </a:extLst>
            </p:cNvPr>
            <p:cNvSpPr txBox="1"/>
            <p:nvPr/>
          </p:nvSpPr>
          <p:spPr>
            <a:xfrm>
              <a:off x="3666356" y="4573200"/>
              <a:ext cx="4280542" cy="1169551"/>
            </a:xfrm>
            <a:prstGeom prst="rect">
              <a:avLst/>
            </a:prstGeom>
            <a:noFill/>
          </p:spPr>
          <p:txBody>
            <a:bodyPr wrap="square" rtlCol="0">
              <a:spAutoFit/>
            </a:bodyPr>
            <a:lstStyle/>
            <a:p>
              <a:pPr algn="ctr"/>
              <a:r>
                <a:rPr lang="en-US" sz="7000" dirty="0">
                  <a:ln w="190500">
                    <a:solidFill>
                      <a:schemeClr val="bg1"/>
                    </a:solidFill>
                    <a:prstDash val="solid"/>
                  </a:ln>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TÌM </a:t>
              </a:r>
              <a:r>
                <a:rPr lang="en-US" sz="7000">
                  <a:ln w="190500">
                    <a:solidFill>
                      <a:schemeClr val="bg1"/>
                    </a:solidFill>
                    <a:prstDash val="solid"/>
                  </a:ln>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HIỂU VÍ DỤ</a:t>
              </a:r>
              <a:endParaRPr lang="en-US" sz="7000" dirty="0">
                <a:ln w="190500">
                  <a:solidFill>
                    <a:schemeClr val="bg1"/>
                  </a:solidFill>
                  <a:prstDash val="solid"/>
                </a:ln>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sp>
          <p:nvSpPr>
            <p:cNvPr id="22" name="TextBox 67">
              <a:extLst>
                <a:ext uri="{FF2B5EF4-FFF2-40B4-BE49-F238E27FC236}">
                  <a16:creationId xmlns:a16="http://schemas.microsoft.com/office/drawing/2014/main" xmlns="" id="{A0A25092-3394-6EA9-7DE0-E3B513E87128}"/>
                </a:ext>
              </a:extLst>
            </p:cNvPr>
            <p:cNvSpPr txBox="1"/>
            <p:nvPr/>
          </p:nvSpPr>
          <p:spPr>
            <a:xfrm>
              <a:off x="3666356" y="4573200"/>
              <a:ext cx="4280542" cy="1169551"/>
            </a:xfrm>
            <a:prstGeom prst="rect">
              <a:avLst/>
            </a:prstGeom>
            <a:noFill/>
          </p:spPr>
          <p:txBody>
            <a:bodyPr wrap="square" rtlCol="0">
              <a:spAutoFit/>
            </a:bodyPr>
            <a:lstStyle/>
            <a:p>
              <a:pPr algn="ctr"/>
              <a:r>
                <a:rPr lang="en-US" sz="7000" dirty="0">
                  <a:ln w="9525">
                    <a:noFill/>
                    <a:prstDash val="solid"/>
                  </a:ln>
                  <a:solidFill>
                    <a:srgbClr val="FF5D5D"/>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TÌM </a:t>
              </a:r>
              <a:r>
                <a:rPr lang="en-US" sz="7000">
                  <a:ln w="9525">
                    <a:noFill/>
                    <a:prstDash val="solid"/>
                  </a:ln>
                  <a:solidFill>
                    <a:srgbClr val="FF5D5D"/>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HIỂU VÍ DỤ</a:t>
              </a:r>
              <a:endParaRPr lang="en-US" sz="7000" dirty="0">
                <a:ln w="9525">
                  <a:noFill/>
                  <a:prstDash val="solid"/>
                </a:ln>
                <a:solidFill>
                  <a:srgbClr val="FF5D5D"/>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sp>
        <p:nvSpPr>
          <p:cNvPr id="25" name="TextBox 24">
            <a:extLst>
              <a:ext uri="{FF2B5EF4-FFF2-40B4-BE49-F238E27FC236}">
                <a16:creationId xmlns:a16="http://schemas.microsoft.com/office/drawing/2014/main" xmlns="" id="{EA2F2293-9B12-063B-CD94-1BF5C5DCBBE7}"/>
              </a:ext>
            </a:extLst>
          </p:cNvPr>
          <p:cNvSpPr txBox="1"/>
          <p:nvPr/>
        </p:nvSpPr>
        <p:spPr>
          <a:xfrm>
            <a:off x="1938959" y="1235474"/>
            <a:ext cx="2727157" cy="4080284"/>
          </a:xfrm>
          <a:prstGeom prst="rect">
            <a:avLst/>
          </a:prstGeom>
          <a:noFill/>
        </p:spPr>
        <p:txBody>
          <a:bodyPr wrap="square" rtlCol="0">
            <a:spAutoFit/>
          </a:bodyPr>
          <a:lstStyle/>
          <a:p>
            <a:pPr>
              <a:lnSpc>
                <a:spcPct val="120000"/>
              </a:lnSpc>
            </a:pPr>
            <a:r>
              <a:rPr lang="en-US" sz="4400"/>
              <a:t>7</a:t>
            </a:r>
            <a:r>
              <a:rPr lang="en-US" sz="4400">
                <a:highlight>
                  <a:srgbClr val="FFFF00"/>
                </a:highlight>
              </a:rPr>
              <a:t>0</a:t>
            </a:r>
            <a:r>
              <a:rPr lang="en-US" sz="4400"/>
              <a:t>8 342; 7</a:t>
            </a:r>
            <a:r>
              <a:rPr lang="en-US" sz="4400">
                <a:highlight>
                  <a:srgbClr val="FFFF00"/>
                </a:highlight>
              </a:rPr>
              <a:t>1</a:t>
            </a:r>
            <a:r>
              <a:rPr lang="en-US" sz="4400"/>
              <a:t>4 634; 7</a:t>
            </a:r>
            <a:r>
              <a:rPr lang="en-US" sz="4400">
                <a:highlight>
                  <a:srgbClr val="FFFF00"/>
                </a:highlight>
              </a:rPr>
              <a:t>2</a:t>
            </a:r>
            <a:r>
              <a:rPr lang="en-US" sz="4400"/>
              <a:t>1 915; 7</a:t>
            </a:r>
            <a:r>
              <a:rPr lang="en-US" sz="4400">
                <a:highlight>
                  <a:srgbClr val="FFFF00"/>
                </a:highlight>
              </a:rPr>
              <a:t>3</a:t>
            </a:r>
            <a:r>
              <a:rPr lang="en-US" sz="4400"/>
              <a:t>6 408; 7</a:t>
            </a:r>
            <a:r>
              <a:rPr lang="en-US" sz="4400">
                <a:highlight>
                  <a:srgbClr val="FFFF00"/>
                </a:highlight>
              </a:rPr>
              <a:t>4</a:t>
            </a:r>
            <a:r>
              <a:rPr lang="en-US" sz="4400"/>
              <a:t>4 053</a:t>
            </a:r>
          </a:p>
        </p:txBody>
      </p:sp>
      <p:sp>
        <p:nvSpPr>
          <p:cNvPr id="26" name="TextBox 25">
            <a:extLst>
              <a:ext uri="{FF2B5EF4-FFF2-40B4-BE49-F238E27FC236}">
                <a16:creationId xmlns:a16="http://schemas.microsoft.com/office/drawing/2014/main" xmlns="" id="{203479C6-8936-B532-A1AA-55578C527983}"/>
              </a:ext>
            </a:extLst>
          </p:cNvPr>
          <p:cNvSpPr txBox="1"/>
          <p:nvPr/>
        </p:nvSpPr>
        <p:spPr>
          <a:xfrm>
            <a:off x="7883296" y="1364974"/>
            <a:ext cx="2727157" cy="4080284"/>
          </a:xfrm>
          <a:prstGeom prst="rect">
            <a:avLst/>
          </a:prstGeom>
          <a:noFill/>
        </p:spPr>
        <p:txBody>
          <a:bodyPr wrap="square" rtlCol="0">
            <a:spAutoFit/>
          </a:bodyPr>
          <a:lstStyle/>
          <a:p>
            <a:pPr>
              <a:lnSpc>
                <a:spcPct val="120000"/>
              </a:lnSpc>
            </a:pPr>
            <a:r>
              <a:rPr lang="en-US" sz="4400"/>
              <a:t>7</a:t>
            </a:r>
            <a:r>
              <a:rPr lang="en-US" sz="4400">
                <a:highlight>
                  <a:srgbClr val="FFFF00"/>
                </a:highlight>
              </a:rPr>
              <a:t>5</a:t>
            </a:r>
            <a:r>
              <a:rPr lang="en-US" sz="4400"/>
              <a:t>0 621;</a:t>
            </a:r>
          </a:p>
          <a:p>
            <a:pPr>
              <a:lnSpc>
                <a:spcPct val="120000"/>
              </a:lnSpc>
            </a:pPr>
            <a:r>
              <a:rPr lang="en-US" sz="4400"/>
              <a:t>7</a:t>
            </a:r>
            <a:r>
              <a:rPr lang="en-US" sz="4400">
                <a:highlight>
                  <a:srgbClr val="FFFF00"/>
                </a:highlight>
              </a:rPr>
              <a:t>6</a:t>
            </a:r>
            <a:r>
              <a:rPr lang="en-US" sz="4400"/>
              <a:t>4 200;</a:t>
            </a:r>
          </a:p>
          <a:p>
            <a:pPr>
              <a:lnSpc>
                <a:spcPct val="120000"/>
              </a:lnSpc>
            </a:pPr>
            <a:r>
              <a:rPr lang="en-US" sz="4400"/>
              <a:t>7</a:t>
            </a:r>
            <a:r>
              <a:rPr lang="en-US" sz="4400">
                <a:highlight>
                  <a:srgbClr val="FFFF00"/>
                </a:highlight>
              </a:rPr>
              <a:t>7</a:t>
            </a:r>
            <a:r>
              <a:rPr lang="en-US" sz="4400"/>
              <a:t>3 452;</a:t>
            </a:r>
          </a:p>
          <a:p>
            <a:pPr>
              <a:lnSpc>
                <a:spcPct val="120000"/>
              </a:lnSpc>
            </a:pPr>
            <a:r>
              <a:rPr lang="en-US" sz="4400"/>
              <a:t>7</a:t>
            </a:r>
            <a:r>
              <a:rPr lang="en-US" sz="4400">
                <a:highlight>
                  <a:srgbClr val="FFFF00"/>
                </a:highlight>
              </a:rPr>
              <a:t>8</a:t>
            </a:r>
            <a:r>
              <a:rPr lang="en-US" sz="4400"/>
              <a:t>6 343;</a:t>
            </a:r>
          </a:p>
          <a:p>
            <a:pPr>
              <a:lnSpc>
                <a:spcPct val="120000"/>
              </a:lnSpc>
            </a:pPr>
            <a:r>
              <a:rPr lang="en-US" sz="4400"/>
              <a:t>7</a:t>
            </a:r>
            <a:r>
              <a:rPr lang="en-US" sz="4400">
                <a:highlight>
                  <a:srgbClr val="FFFF00"/>
                </a:highlight>
              </a:rPr>
              <a:t>9</a:t>
            </a:r>
            <a:r>
              <a:rPr lang="en-US" sz="4400"/>
              <a:t>8 490</a:t>
            </a:r>
          </a:p>
        </p:txBody>
      </p:sp>
      <p:cxnSp>
        <p:nvCxnSpPr>
          <p:cNvPr id="28" name="Straight Arrow Connector 27">
            <a:extLst>
              <a:ext uri="{FF2B5EF4-FFF2-40B4-BE49-F238E27FC236}">
                <a16:creationId xmlns:a16="http://schemas.microsoft.com/office/drawing/2014/main" xmlns="" id="{15AD02CF-D7C8-5380-22BD-BEF87AA72166}"/>
              </a:ext>
            </a:extLst>
          </p:cNvPr>
          <p:cNvCxnSpPr>
            <a:cxnSpLocks/>
          </p:cNvCxnSpPr>
          <p:nvPr/>
        </p:nvCxnSpPr>
        <p:spPr>
          <a:xfrm>
            <a:off x="4979224" y="1597800"/>
            <a:ext cx="0" cy="362434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xmlns="" id="{25993EEC-00C1-897A-788B-DC30BBFB6D31}"/>
              </a:ext>
            </a:extLst>
          </p:cNvPr>
          <p:cNvCxnSpPr>
            <a:cxnSpLocks/>
          </p:cNvCxnSpPr>
          <p:nvPr/>
        </p:nvCxnSpPr>
        <p:spPr>
          <a:xfrm>
            <a:off x="6977049" y="1581946"/>
            <a:ext cx="0" cy="362434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xmlns="" id="{50783175-2F5D-4CBC-6BD5-C0B51161AC0B}"/>
              </a:ext>
            </a:extLst>
          </p:cNvPr>
          <p:cNvSpPr txBox="1"/>
          <p:nvPr/>
        </p:nvSpPr>
        <p:spPr>
          <a:xfrm>
            <a:off x="5054801" y="1316628"/>
            <a:ext cx="1887699" cy="4154984"/>
          </a:xfrm>
          <a:prstGeom prst="rect">
            <a:avLst/>
          </a:prstGeom>
          <a:noFill/>
        </p:spPr>
        <p:txBody>
          <a:bodyPr wrap="square" rtlCol="0">
            <a:spAutoFit/>
          </a:bodyPr>
          <a:lstStyle/>
          <a:p>
            <a:pPr algn="ctr"/>
            <a:r>
              <a:rPr lang="en-US" sz="4400">
                <a:solidFill>
                  <a:srgbClr val="0070C0"/>
                </a:solidFill>
              </a:rPr>
              <a:t>Làm tròn số đến hàng trăm nghìn</a:t>
            </a:r>
          </a:p>
        </p:txBody>
      </p:sp>
      <p:sp>
        <p:nvSpPr>
          <p:cNvPr id="32" name="Rectangle: Rounded Corners 31">
            <a:extLst>
              <a:ext uri="{FF2B5EF4-FFF2-40B4-BE49-F238E27FC236}">
                <a16:creationId xmlns:a16="http://schemas.microsoft.com/office/drawing/2014/main" xmlns="" id="{CFE12E60-F713-082A-9821-D4B264E6175F}"/>
              </a:ext>
            </a:extLst>
          </p:cNvPr>
          <p:cNvSpPr/>
          <p:nvPr/>
        </p:nvSpPr>
        <p:spPr>
          <a:xfrm>
            <a:off x="1877213" y="5518923"/>
            <a:ext cx="3102011" cy="820526"/>
          </a:xfrm>
          <a:prstGeom prst="roundRect">
            <a:avLst>
              <a:gd name="adj" fmla="val 50000"/>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rgbClr val="FF5050"/>
                </a:solidFill>
              </a:rPr>
              <a:t>700 000</a:t>
            </a:r>
          </a:p>
        </p:txBody>
      </p:sp>
      <p:sp>
        <p:nvSpPr>
          <p:cNvPr id="33" name="Rectangle: Rounded Corners 32">
            <a:extLst>
              <a:ext uri="{FF2B5EF4-FFF2-40B4-BE49-F238E27FC236}">
                <a16:creationId xmlns:a16="http://schemas.microsoft.com/office/drawing/2014/main" xmlns="" id="{C02C621A-FFA6-F28B-2277-5B24882FA28D}"/>
              </a:ext>
            </a:extLst>
          </p:cNvPr>
          <p:cNvSpPr/>
          <p:nvPr/>
        </p:nvSpPr>
        <p:spPr>
          <a:xfrm>
            <a:off x="7508442" y="5518923"/>
            <a:ext cx="3102011" cy="820526"/>
          </a:xfrm>
          <a:prstGeom prst="roundRect">
            <a:avLst>
              <a:gd name="adj" fmla="val 50000"/>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rgbClr val="FF5050"/>
                </a:solidFill>
              </a:rPr>
              <a:t>800 000</a:t>
            </a:r>
          </a:p>
        </p:txBody>
      </p:sp>
    </p:spTree>
    <p:extLst>
      <p:ext uri="{BB962C8B-B14F-4D97-AF65-F5344CB8AC3E}">
        <p14:creationId xmlns:p14="http://schemas.microsoft.com/office/powerpoint/2010/main" val="29367495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50" fill="hold">
                                          <p:stCondLst>
                                            <p:cond delay="0"/>
                                          </p:stCondLst>
                                        </p:cTn>
                                        <p:tgtEl>
                                          <p:spTgt spid="18"/>
                                        </p:tgtEl>
                                        <p:attrNameLst>
                                          <p:attrName>r</p:attrName>
                                        </p:attrNameLst>
                                      </p:cBhvr>
                                    </p:animRot>
                                    <p:animRot by="-240000">
                                      <p:cBhvr>
                                        <p:cTn id="7" dur="100" fill="hold">
                                          <p:stCondLst>
                                            <p:cond delay="100"/>
                                          </p:stCondLst>
                                        </p:cTn>
                                        <p:tgtEl>
                                          <p:spTgt spid="18"/>
                                        </p:tgtEl>
                                        <p:attrNameLst>
                                          <p:attrName>r</p:attrName>
                                        </p:attrNameLst>
                                      </p:cBhvr>
                                    </p:animRot>
                                    <p:animRot by="240000">
                                      <p:cBhvr>
                                        <p:cTn id="8" dur="100" fill="hold">
                                          <p:stCondLst>
                                            <p:cond delay="200"/>
                                          </p:stCondLst>
                                        </p:cTn>
                                        <p:tgtEl>
                                          <p:spTgt spid="18"/>
                                        </p:tgtEl>
                                        <p:attrNameLst>
                                          <p:attrName>r</p:attrName>
                                        </p:attrNameLst>
                                      </p:cBhvr>
                                    </p:animRot>
                                    <p:animRot by="-240000">
                                      <p:cBhvr>
                                        <p:cTn id="9" dur="100" fill="hold">
                                          <p:stCondLst>
                                            <p:cond delay="300"/>
                                          </p:stCondLst>
                                        </p:cTn>
                                        <p:tgtEl>
                                          <p:spTgt spid="18"/>
                                        </p:tgtEl>
                                        <p:attrNameLst>
                                          <p:attrName>r</p:attrName>
                                        </p:attrNameLst>
                                      </p:cBhvr>
                                    </p:animRot>
                                    <p:animRot by="120000">
                                      <p:cBhvr>
                                        <p:cTn id="10" dur="100" fill="hold">
                                          <p:stCondLst>
                                            <p:cond delay="400"/>
                                          </p:stCondLst>
                                        </p:cTn>
                                        <p:tgtEl>
                                          <p:spTgt spid="18"/>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xmlns="" id="{7AF62F2D-D4D5-F9EA-B599-F3ADBC9B036E}"/>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 name="Nhóm 14">
            <a:extLst>
              <a:ext uri="{FF2B5EF4-FFF2-40B4-BE49-F238E27FC236}">
                <a16:creationId xmlns:a16="http://schemas.microsoft.com/office/drawing/2014/main" xmlns="" id="{D2703449-FE80-F466-F937-6E9F0A84D2CE}"/>
              </a:ext>
            </a:extLst>
          </p:cNvPr>
          <p:cNvGrpSpPr/>
          <p:nvPr/>
        </p:nvGrpSpPr>
        <p:grpSpPr>
          <a:xfrm>
            <a:off x="692961" y="284603"/>
            <a:ext cx="11726406" cy="784830"/>
            <a:chOff x="678426" y="514924"/>
            <a:chExt cx="11726406" cy="784830"/>
          </a:xfrm>
        </p:grpSpPr>
        <p:grpSp>
          <p:nvGrpSpPr>
            <p:cNvPr id="5" name="Nhóm 15">
              <a:extLst>
                <a:ext uri="{FF2B5EF4-FFF2-40B4-BE49-F238E27FC236}">
                  <a16:creationId xmlns:a16="http://schemas.microsoft.com/office/drawing/2014/main" xmlns="" id="{621DDCB5-6916-9AF0-E723-416D27F49CAA}"/>
                </a:ext>
              </a:extLst>
            </p:cNvPr>
            <p:cNvGrpSpPr/>
            <p:nvPr/>
          </p:nvGrpSpPr>
          <p:grpSpPr>
            <a:xfrm>
              <a:off x="678426" y="514924"/>
              <a:ext cx="793415" cy="784830"/>
              <a:chOff x="678426" y="514924"/>
              <a:chExt cx="793415" cy="784830"/>
            </a:xfrm>
          </p:grpSpPr>
          <p:sp>
            <p:nvSpPr>
              <p:cNvPr id="7" name="Oval 22">
                <a:extLst>
                  <a:ext uri="{FF2B5EF4-FFF2-40B4-BE49-F238E27FC236}">
                    <a16:creationId xmlns:a16="http://schemas.microsoft.com/office/drawing/2014/main" xmlns="" id="{AF9F5C1D-00F3-F23D-3698-C264413285C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8" name="TextBox 23">
                <a:extLst>
                  <a:ext uri="{FF2B5EF4-FFF2-40B4-BE49-F238E27FC236}">
                    <a16:creationId xmlns:a16="http://schemas.microsoft.com/office/drawing/2014/main" xmlns="" id="{B2399485-1390-C52A-49C7-37C1A7BE9569}"/>
                  </a:ext>
                </a:extLst>
              </p:cNvPr>
              <p:cNvSpPr txBox="1"/>
              <p:nvPr/>
            </p:nvSpPr>
            <p:spPr>
              <a:xfrm>
                <a:off x="747667" y="514924"/>
                <a:ext cx="626380" cy="784830"/>
              </a:xfrm>
              <a:prstGeom prst="rect">
                <a:avLst/>
              </a:prstGeom>
              <a:noFill/>
            </p:spPr>
            <p:txBody>
              <a:bodyPr wrap="square" rtlCol="0">
                <a:spAutoFit/>
              </a:bodyPr>
              <a:lstStyle/>
              <a:p>
                <a:pPr algn="ctr"/>
                <a:r>
                  <a:rPr lang="en-US" sz="4500">
                    <a:solidFill>
                      <a:schemeClr val="bg1"/>
                    </a:solidFill>
                    <a:latin typeface="UTM Cookies" panose="02040603050506020204" pitchFamily="18" charset="0"/>
                  </a:rPr>
                  <a:t>2</a:t>
                </a:r>
                <a:endParaRPr lang="vi-VN" sz="4500" dirty="0">
                  <a:solidFill>
                    <a:schemeClr val="bg1"/>
                  </a:solidFill>
                </a:endParaRPr>
              </a:p>
            </p:txBody>
          </p:sp>
        </p:grpSp>
        <p:sp>
          <p:nvSpPr>
            <p:cNvPr id="6" name="TextBox 16">
              <a:extLst>
                <a:ext uri="{FF2B5EF4-FFF2-40B4-BE49-F238E27FC236}">
                  <a16:creationId xmlns:a16="http://schemas.microsoft.com/office/drawing/2014/main" xmlns="" id="{AF76F83F-2661-F2F6-F98C-31D98CFABEB6}"/>
                </a:ext>
              </a:extLst>
            </p:cNvPr>
            <p:cNvSpPr txBox="1"/>
            <p:nvPr/>
          </p:nvSpPr>
          <p:spPr>
            <a:xfrm>
              <a:off x="1471841" y="514924"/>
              <a:ext cx="10932991" cy="784830"/>
            </a:xfrm>
            <a:prstGeom prst="rect">
              <a:avLst/>
            </a:prstGeom>
            <a:noFill/>
          </p:spPr>
          <p:txBody>
            <a:bodyPr wrap="square" rtlCol="0">
              <a:spAutoFit/>
            </a:bodyPr>
            <a:lstStyle/>
            <a:p>
              <a:pPr algn="just"/>
              <a:r>
                <a:rPr lang="en-US" sz="4500" b="1"/>
                <a:t>Làm tròn số đến hàng trăm nghìn.</a:t>
              </a:r>
              <a:endParaRPr lang="en-US" sz="4500" b="1" dirty="0"/>
            </a:p>
          </p:txBody>
        </p:sp>
      </p:grpSp>
      <p:sp>
        <p:nvSpPr>
          <p:cNvPr id="12" name="TextBox 11">
            <a:extLst>
              <a:ext uri="{FF2B5EF4-FFF2-40B4-BE49-F238E27FC236}">
                <a16:creationId xmlns:a16="http://schemas.microsoft.com/office/drawing/2014/main" xmlns="" id="{E517E77F-0055-B215-964E-1934DD5B36D8}"/>
              </a:ext>
            </a:extLst>
          </p:cNvPr>
          <p:cNvSpPr txBox="1"/>
          <p:nvPr/>
        </p:nvSpPr>
        <p:spPr>
          <a:xfrm>
            <a:off x="557165" y="1069433"/>
            <a:ext cx="11372297" cy="1677895"/>
          </a:xfrm>
          <a:prstGeom prst="rect">
            <a:avLst/>
          </a:prstGeom>
          <a:noFill/>
          <a:ln>
            <a:noFill/>
          </a:ln>
        </p:spPr>
        <p:txBody>
          <a:bodyPr wrap="square" rtlCol="0">
            <a:spAutoFit/>
          </a:bodyPr>
          <a:lstStyle/>
          <a:p>
            <a:pPr algn="just">
              <a:lnSpc>
                <a:spcPct val="120000"/>
              </a:lnSpc>
            </a:pPr>
            <a:r>
              <a:rPr lang="en-US" sz="4500">
                <a:solidFill>
                  <a:srgbClr val="FA5A68"/>
                </a:solidFill>
              </a:rPr>
              <a:t>a) </a:t>
            </a:r>
            <a:r>
              <a:rPr lang="en-US" sz="4500"/>
              <a:t>Làm tròn số 647 951 đến hàng trăm nghìn thì được số </a:t>
            </a:r>
            <a:r>
              <a:rPr lang="en-US" sz="4500">
                <a:solidFill>
                  <a:srgbClr val="0070C0"/>
                </a:solidFill>
              </a:rPr>
              <a:t>.?.</a:t>
            </a:r>
          </a:p>
        </p:txBody>
      </p:sp>
      <p:sp>
        <p:nvSpPr>
          <p:cNvPr id="15" name="TextBox 14">
            <a:extLst>
              <a:ext uri="{FF2B5EF4-FFF2-40B4-BE49-F238E27FC236}">
                <a16:creationId xmlns:a16="http://schemas.microsoft.com/office/drawing/2014/main" xmlns="" id="{03E65E35-9176-67FD-E979-0D704ED12A33}"/>
              </a:ext>
            </a:extLst>
          </p:cNvPr>
          <p:cNvSpPr txBox="1"/>
          <p:nvPr/>
        </p:nvSpPr>
        <p:spPr>
          <a:xfrm>
            <a:off x="557164" y="2738492"/>
            <a:ext cx="11372297" cy="1677895"/>
          </a:xfrm>
          <a:prstGeom prst="rect">
            <a:avLst/>
          </a:prstGeom>
          <a:noFill/>
          <a:ln>
            <a:noFill/>
          </a:ln>
        </p:spPr>
        <p:txBody>
          <a:bodyPr wrap="square" rtlCol="0">
            <a:spAutoFit/>
          </a:bodyPr>
          <a:lstStyle/>
          <a:p>
            <a:pPr algn="just">
              <a:lnSpc>
                <a:spcPct val="120000"/>
              </a:lnSpc>
            </a:pPr>
            <a:r>
              <a:rPr lang="en-US" sz="4500">
                <a:solidFill>
                  <a:srgbClr val="FA5A68"/>
                </a:solidFill>
              </a:rPr>
              <a:t>b) </a:t>
            </a:r>
            <a:r>
              <a:rPr lang="en-US" sz="4500"/>
              <a:t>Làm tròn số 1 253 840 đến hàng trăm nghìn thì được số </a:t>
            </a:r>
            <a:r>
              <a:rPr lang="en-US" sz="4500">
                <a:solidFill>
                  <a:srgbClr val="0070C0"/>
                </a:solidFill>
              </a:rPr>
              <a:t>.?.</a:t>
            </a:r>
          </a:p>
        </p:txBody>
      </p:sp>
      <p:grpSp>
        <p:nvGrpSpPr>
          <p:cNvPr id="21" name="Group 20">
            <a:extLst>
              <a:ext uri="{FF2B5EF4-FFF2-40B4-BE49-F238E27FC236}">
                <a16:creationId xmlns:a16="http://schemas.microsoft.com/office/drawing/2014/main" xmlns="" id="{B37DE3FD-84AD-E31E-FCD7-0A069E5CDA5C}"/>
              </a:ext>
            </a:extLst>
          </p:cNvPr>
          <p:cNvGrpSpPr/>
          <p:nvPr/>
        </p:nvGrpSpPr>
        <p:grpSpPr>
          <a:xfrm>
            <a:off x="808406" y="4055908"/>
            <a:ext cx="10894033" cy="2975082"/>
            <a:chOff x="808406" y="4055908"/>
            <a:chExt cx="10894033" cy="2975082"/>
          </a:xfrm>
        </p:grpSpPr>
        <p:pic>
          <p:nvPicPr>
            <p:cNvPr id="3" name="Picture 4">
              <a:extLst>
                <a:ext uri="{FF2B5EF4-FFF2-40B4-BE49-F238E27FC236}">
                  <a16:creationId xmlns:a16="http://schemas.microsoft.com/office/drawing/2014/main" xmlns="" id="{8DB164DB-9C73-8449-FDF6-D87ADADAA48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24645" y1="33865" x2="26950" y2="40780"/>
                          <a14:foregroundMark x1="37411" y1="30319" x2="41312" y2="43440"/>
                          <a14:foregroundMark x1="55674" y1="33865" x2="57447" y2="36702"/>
                          <a14:foregroundMark x1="60993" y1="35106" x2="64007" y2="46809"/>
                          <a14:foregroundMark x1="76064" y1="32801" x2="75355" y2="44149"/>
                        </a14:backgroundRemoval>
                      </a14:imgEffect>
                    </a14:imgLayer>
                  </a14:imgProps>
                </a:ext>
                <a:ext uri="{28A0092B-C50C-407E-A947-70E740481C1C}">
                  <a14:useLocalDpi xmlns:a14="http://schemas.microsoft.com/office/drawing/2010/main" val="0"/>
                </a:ext>
              </a:extLst>
            </a:blip>
            <a:srcRect/>
            <a:stretch>
              <a:fillRect/>
            </a:stretch>
          </p:blipFill>
          <p:spPr bwMode="auto">
            <a:xfrm>
              <a:off x="808406" y="4055908"/>
              <a:ext cx="2918119" cy="297508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F4852491-75C3-0DAE-6BC5-31EE17CAA4EA}"/>
                </a:ext>
              </a:extLst>
            </p:cNvPr>
            <p:cNvSpPr txBox="1"/>
            <p:nvPr/>
          </p:nvSpPr>
          <p:spPr>
            <a:xfrm>
              <a:off x="3726525" y="4644334"/>
              <a:ext cx="7757113" cy="923330"/>
            </a:xfrm>
            <a:prstGeom prst="rect">
              <a:avLst/>
            </a:prstGeom>
            <a:noFill/>
          </p:spPr>
          <p:txBody>
            <a:bodyPr wrap="square" rtlCol="0">
              <a:spAutoFit/>
            </a:bodyPr>
            <a:lstStyle/>
            <a:p>
              <a:r>
                <a:rPr lang="en-US" sz="5400" dirty="0">
                  <a:ln>
                    <a:solidFill>
                      <a:sysClr val="windowText" lastClr="000000"/>
                    </a:solidFill>
                  </a:ln>
                  <a:solidFill>
                    <a:srgbClr val="FF0000"/>
                  </a:solidFill>
                  <a:latin typeface="LNTH-Hoa Nho LNTH" pitchFamily="2" charset="0"/>
                </a:rPr>
                <a:t>THẢO LUẬN NHÓM ĐÔI</a:t>
              </a:r>
            </a:p>
          </p:txBody>
        </p:sp>
        <p:sp>
          <p:nvSpPr>
            <p:cNvPr id="14" name="TextBox 13">
              <a:extLst>
                <a:ext uri="{FF2B5EF4-FFF2-40B4-BE49-F238E27FC236}">
                  <a16:creationId xmlns:a16="http://schemas.microsoft.com/office/drawing/2014/main" xmlns="" id="{EB99C3D9-B1B1-F428-6184-7F20535DEFC5}"/>
                </a:ext>
              </a:extLst>
            </p:cNvPr>
            <p:cNvSpPr txBox="1"/>
            <p:nvPr/>
          </p:nvSpPr>
          <p:spPr>
            <a:xfrm>
              <a:off x="3726525" y="5729618"/>
              <a:ext cx="2516789" cy="698063"/>
            </a:xfrm>
            <a:prstGeom prst="roundRect">
              <a:avLst/>
            </a:prstGeom>
            <a:solidFill>
              <a:schemeClr val="accent4">
                <a:lumMod val="40000"/>
                <a:lumOff val="60000"/>
              </a:schemeClr>
            </a:solidFill>
            <a:ln w="38100">
              <a:solidFill>
                <a:schemeClr val="accent4">
                  <a:lumMod val="50000"/>
                </a:schemeClr>
              </a:solidFill>
            </a:ln>
          </p:spPr>
          <p:txBody>
            <a:bodyPr wrap="square" rtlCol="0">
              <a:spAutoFit/>
            </a:bodyPr>
            <a:lstStyle/>
            <a:p>
              <a:pPr algn="ctr"/>
              <a:r>
                <a:rPr lang="en-US" sz="3500" b="1"/>
                <a:t>Thực hiện</a:t>
              </a:r>
              <a:endParaRPr lang="en-US" sz="3500" dirty="0"/>
            </a:p>
          </p:txBody>
        </p:sp>
        <p:sp>
          <p:nvSpPr>
            <p:cNvPr id="16" name="TextBox 15">
              <a:extLst>
                <a:ext uri="{FF2B5EF4-FFF2-40B4-BE49-F238E27FC236}">
                  <a16:creationId xmlns:a16="http://schemas.microsoft.com/office/drawing/2014/main" xmlns="" id="{D4934748-5250-3C06-4E8D-1B197729E9BD}"/>
                </a:ext>
              </a:extLst>
            </p:cNvPr>
            <p:cNvSpPr txBox="1"/>
            <p:nvPr/>
          </p:nvSpPr>
          <p:spPr>
            <a:xfrm>
              <a:off x="6448350" y="5729618"/>
              <a:ext cx="2516789" cy="698063"/>
            </a:xfrm>
            <a:prstGeom prst="roundRect">
              <a:avLst/>
            </a:prstGeom>
            <a:solidFill>
              <a:schemeClr val="accent4">
                <a:lumMod val="40000"/>
                <a:lumOff val="60000"/>
              </a:schemeClr>
            </a:solidFill>
            <a:ln w="38100">
              <a:solidFill>
                <a:schemeClr val="accent4">
                  <a:lumMod val="50000"/>
                </a:schemeClr>
              </a:solidFill>
            </a:ln>
          </p:spPr>
          <p:txBody>
            <a:bodyPr wrap="square" rtlCol="0">
              <a:spAutoFit/>
            </a:bodyPr>
            <a:lstStyle/>
            <a:p>
              <a:pPr algn="ctr"/>
              <a:r>
                <a:rPr lang="en-US" sz="3500" b="1"/>
                <a:t>Trình bày</a:t>
              </a:r>
              <a:endParaRPr lang="en-US" sz="3500" b="1" dirty="0"/>
            </a:p>
          </p:txBody>
        </p:sp>
        <p:sp>
          <p:nvSpPr>
            <p:cNvPr id="20" name="TextBox 19">
              <a:extLst>
                <a:ext uri="{FF2B5EF4-FFF2-40B4-BE49-F238E27FC236}">
                  <a16:creationId xmlns:a16="http://schemas.microsoft.com/office/drawing/2014/main" xmlns="" id="{3FDF0097-453E-B694-907E-CDAF1DA3F95C}"/>
                </a:ext>
              </a:extLst>
            </p:cNvPr>
            <p:cNvSpPr txBox="1"/>
            <p:nvPr/>
          </p:nvSpPr>
          <p:spPr>
            <a:xfrm>
              <a:off x="9185649" y="5729618"/>
              <a:ext cx="2516790" cy="698063"/>
            </a:xfrm>
            <a:prstGeom prst="roundRect">
              <a:avLst/>
            </a:prstGeom>
            <a:solidFill>
              <a:schemeClr val="accent4">
                <a:lumMod val="40000"/>
                <a:lumOff val="60000"/>
              </a:schemeClr>
            </a:solidFill>
            <a:ln w="38100">
              <a:solidFill>
                <a:schemeClr val="accent4">
                  <a:lumMod val="50000"/>
                </a:schemeClr>
              </a:solidFill>
            </a:ln>
          </p:spPr>
          <p:txBody>
            <a:bodyPr wrap="square" rtlCol="0">
              <a:spAutoFit/>
            </a:bodyPr>
            <a:lstStyle/>
            <a:p>
              <a:pPr algn="ctr"/>
              <a:r>
                <a:rPr lang="en-US" sz="3500" b="1"/>
                <a:t>Giải thích</a:t>
              </a:r>
              <a:endParaRPr lang="en-US" sz="3500" dirty="0"/>
            </a:p>
          </p:txBody>
        </p:sp>
      </p:grpSp>
    </p:spTree>
    <p:extLst>
      <p:ext uri="{BB962C8B-B14F-4D97-AF65-F5344CB8AC3E}">
        <p14:creationId xmlns:p14="http://schemas.microsoft.com/office/powerpoint/2010/main" val="28010410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500" fill="hold"/>
                                        <p:tgtEl>
                                          <p:spTgt spid="21"/>
                                        </p:tgtEl>
                                        <p:attrNameLst>
                                          <p:attrName>ppt_w</p:attrName>
                                        </p:attrNameLst>
                                      </p:cBhvr>
                                      <p:tavLst>
                                        <p:tav tm="0">
                                          <p:val>
                                            <p:fltVal val="0"/>
                                          </p:val>
                                        </p:tav>
                                        <p:tav tm="100000">
                                          <p:val>
                                            <p:strVal val="#ppt_w"/>
                                          </p:val>
                                        </p:tav>
                                      </p:tavLst>
                                    </p:anim>
                                    <p:anim calcmode="lin" valueType="num">
                                      <p:cBhvr>
                                        <p:cTn id="11" dur="500" fill="hold"/>
                                        <p:tgtEl>
                                          <p:spTgt spid="21"/>
                                        </p:tgtEl>
                                        <p:attrNameLst>
                                          <p:attrName>ppt_h</p:attrName>
                                        </p:attrNameLst>
                                      </p:cBhvr>
                                      <p:tavLst>
                                        <p:tav tm="0">
                                          <p:val>
                                            <p:fltVal val="0"/>
                                          </p:val>
                                        </p:tav>
                                        <p:tav tm="100000">
                                          <p:val>
                                            <p:strVal val="#ppt_h"/>
                                          </p:val>
                                        </p:tav>
                                      </p:tavLst>
                                    </p:anim>
                                    <p:animEffect transition="in" filter="fade">
                                      <p:cBhvr>
                                        <p:cTn id="12" dur="500"/>
                                        <p:tgtEl>
                                          <p:spTgt spid="21"/>
                                        </p:tgtEl>
                                      </p:cBhvr>
                                    </p:animEffect>
                                  </p:childTnLst>
                                </p:cTn>
                              </p:par>
                              <p:par>
                                <p:cTn id="13" presetID="32" presetClass="emph" presetSubtype="0" fill="hold" nodeType="withEffect">
                                  <p:stCondLst>
                                    <p:cond delay="0"/>
                                  </p:stCondLst>
                                  <p:childTnLst>
                                    <p:animRot by="120000">
                                      <p:cBhvr>
                                        <p:cTn id="14" dur="100" fill="hold">
                                          <p:stCondLst>
                                            <p:cond delay="0"/>
                                          </p:stCondLst>
                                        </p:cTn>
                                        <p:tgtEl>
                                          <p:spTgt spid="21"/>
                                        </p:tgtEl>
                                        <p:attrNameLst>
                                          <p:attrName>r</p:attrName>
                                        </p:attrNameLst>
                                      </p:cBhvr>
                                    </p:animRot>
                                    <p:animRot by="-240000">
                                      <p:cBhvr>
                                        <p:cTn id="15" dur="200" fill="hold">
                                          <p:stCondLst>
                                            <p:cond delay="200"/>
                                          </p:stCondLst>
                                        </p:cTn>
                                        <p:tgtEl>
                                          <p:spTgt spid="21"/>
                                        </p:tgtEl>
                                        <p:attrNameLst>
                                          <p:attrName>r</p:attrName>
                                        </p:attrNameLst>
                                      </p:cBhvr>
                                    </p:animRot>
                                    <p:animRot by="240000">
                                      <p:cBhvr>
                                        <p:cTn id="16" dur="200" fill="hold">
                                          <p:stCondLst>
                                            <p:cond delay="400"/>
                                          </p:stCondLst>
                                        </p:cTn>
                                        <p:tgtEl>
                                          <p:spTgt spid="21"/>
                                        </p:tgtEl>
                                        <p:attrNameLst>
                                          <p:attrName>r</p:attrName>
                                        </p:attrNameLst>
                                      </p:cBhvr>
                                    </p:animRot>
                                    <p:animRot by="-240000">
                                      <p:cBhvr>
                                        <p:cTn id="17" dur="200" fill="hold">
                                          <p:stCondLst>
                                            <p:cond delay="600"/>
                                          </p:stCondLst>
                                        </p:cTn>
                                        <p:tgtEl>
                                          <p:spTgt spid="21"/>
                                        </p:tgtEl>
                                        <p:attrNameLst>
                                          <p:attrName>r</p:attrName>
                                        </p:attrNameLst>
                                      </p:cBhvr>
                                    </p:animRot>
                                    <p:animRot by="120000">
                                      <p:cBhvr>
                                        <p:cTn id="18"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xmlns="" id="{7AF62F2D-D4D5-F9EA-B599-F3ADBC9B036E}"/>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 name="Nhóm 14">
            <a:extLst>
              <a:ext uri="{FF2B5EF4-FFF2-40B4-BE49-F238E27FC236}">
                <a16:creationId xmlns:a16="http://schemas.microsoft.com/office/drawing/2014/main" xmlns="" id="{D2703449-FE80-F466-F937-6E9F0A84D2CE}"/>
              </a:ext>
            </a:extLst>
          </p:cNvPr>
          <p:cNvGrpSpPr/>
          <p:nvPr/>
        </p:nvGrpSpPr>
        <p:grpSpPr>
          <a:xfrm>
            <a:off x="660876" y="467149"/>
            <a:ext cx="11726406" cy="784830"/>
            <a:chOff x="678426" y="514924"/>
            <a:chExt cx="11726406" cy="784830"/>
          </a:xfrm>
        </p:grpSpPr>
        <p:grpSp>
          <p:nvGrpSpPr>
            <p:cNvPr id="5" name="Nhóm 15">
              <a:extLst>
                <a:ext uri="{FF2B5EF4-FFF2-40B4-BE49-F238E27FC236}">
                  <a16:creationId xmlns:a16="http://schemas.microsoft.com/office/drawing/2014/main" xmlns="" id="{621DDCB5-6916-9AF0-E723-416D27F49CAA}"/>
                </a:ext>
              </a:extLst>
            </p:cNvPr>
            <p:cNvGrpSpPr/>
            <p:nvPr/>
          </p:nvGrpSpPr>
          <p:grpSpPr>
            <a:xfrm>
              <a:off x="678426" y="514924"/>
              <a:ext cx="793415" cy="784830"/>
              <a:chOff x="678426" y="514924"/>
              <a:chExt cx="793415" cy="784830"/>
            </a:xfrm>
          </p:grpSpPr>
          <p:sp>
            <p:nvSpPr>
              <p:cNvPr id="7" name="Oval 22">
                <a:extLst>
                  <a:ext uri="{FF2B5EF4-FFF2-40B4-BE49-F238E27FC236}">
                    <a16:creationId xmlns:a16="http://schemas.microsoft.com/office/drawing/2014/main" xmlns="" id="{AF9F5C1D-00F3-F23D-3698-C264413285C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8" name="TextBox 23">
                <a:extLst>
                  <a:ext uri="{FF2B5EF4-FFF2-40B4-BE49-F238E27FC236}">
                    <a16:creationId xmlns:a16="http://schemas.microsoft.com/office/drawing/2014/main" xmlns="" id="{B2399485-1390-C52A-49C7-37C1A7BE9569}"/>
                  </a:ext>
                </a:extLst>
              </p:cNvPr>
              <p:cNvSpPr txBox="1"/>
              <p:nvPr/>
            </p:nvSpPr>
            <p:spPr>
              <a:xfrm>
                <a:off x="747667" y="514924"/>
                <a:ext cx="626380" cy="784830"/>
              </a:xfrm>
              <a:prstGeom prst="rect">
                <a:avLst/>
              </a:prstGeom>
              <a:noFill/>
            </p:spPr>
            <p:txBody>
              <a:bodyPr wrap="square" rtlCol="0">
                <a:spAutoFit/>
              </a:bodyPr>
              <a:lstStyle/>
              <a:p>
                <a:pPr algn="ctr"/>
                <a:r>
                  <a:rPr lang="en-US" sz="4500">
                    <a:solidFill>
                      <a:schemeClr val="bg1"/>
                    </a:solidFill>
                    <a:latin typeface="UTM Cookies" panose="02040603050506020204" pitchFamily="18" charset="0"/>
                  </a:rPr>
                  <a:t>2</a:t>
                </a:r>
                <a:endParaRPr lang="vi-VN" sz="4500" dirty="0">
                  <a:solidFill>
                    <a:schemeClr val="bg1"/>
                  </a:solidFill>
                </a:endParaRPr>
              </a:p>
            </p:txBody>
          </p:sp>
        </p:grpSp>
        <p:sp>
          <p:nvSpPr>
            <p:cNvPr id="6" name="TextBox 16">
              <a:extLst>
                <a:ext uri="{FF2B5EF4-FFF2-40B4-BE49-F238E27FC236}">
                  <a16:creationId xmlns:a16="http://schemas.microsoft.com/office/drawing/2014/main" xmlns="" id="{AF76F83F-2661-F2F6-F98C-31D98CFABEB6}"/>
                </a:ext>
              </a:extLst>
            </p:cNvPr>
            <p:cNvSpPr txBox="1"/>
            <p:nvPr/>
          </p:nvSpPr>
          <p:spPr>
            <a:xfrm>
              <a:off x="1471841" y="514924"/>
              <a:ext cx="10932991" cy="784830"/>
            </a:xfrm>
            <a:prstGeom prst="rect">
              <a:avLst/>
            </a:prstGeom>
            <a:noFill/>
          </p:spPr>
          <p:txBody>
            <a:bodyPr wrap="square" rtlCol="0">
              <a:spAutoFit/>
            </a:bodyPr>
            <a:lstStyle/>
            <a:p>
              <a:pPr algn="just"/>
              <a:r>
                <a:rPr lang="en-US" sz="4500" b="1"/>
                <a:t>Làm tròn số đến hàng trăm nghìn.</a:t>
              </a:r>
              <a:endParaRPr lang="en-US" sz="4500" b="1" dirty="0"/>
            </a:p>
          </p:txBody>
        </p:sp>
      </p:grpSp>
      <p:sp>
        <p:nvSpPr>
          <p:cNvPr id="2" name="Rectangle: Rounded Corners 1">
            <a:extLst>
              <a:ext uri="{FF2B5EF4-FFF2-40B4-BE49-F238E27FC236}">
                <a16:creationId xmlns:a16="http://schemas.microsoft.com/office/drawing/2014/main" xmlns="" id="{4C4D0BD8-15C3-0A0E-9700-0C87DA0D6F3E}"/>
              </a:ext>
            </a:extLst>
          </p:cNvPr>
          <p:cNvSpPr/>
          <p:nvPr/>
        </p:nvSpPr>
        <p:spPr>
          <a:xfrm>
            <a:off x="440331" y="1707236"/>
            <a:ext cx="11433256" cy="1716837"/>
          </a:xfrm>
          <a:prstGeom prst="roundRect">
            <a:avLst>
              <a:gd name="adj" fmla="val 35984"/>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E517E77F-0055-B215-964E-1934DD5B36D8}"/>
              </a:ext>
            </a:extLst>
          </p:cNvPr>
          <p:cNvSpPr txBox="1"/>
          <p:nvPr/>
        </p:nvSpPr>
        <p:spPr>
          <a:xfrm>
            <a:off x="440331" y="1665341"/>
            <a:ext cx="11372297" cy="1677895"/>
          </a:xfrm>
          <a:prstGeom prst="rect">
            <a:avLst/>
          </a:prstGeom>
          <a:noFill/>
          <a:ln>
            <a:noFill/>
          </a:ln>
        </p:spPr>
        <p:txBody>
          <a:bodyPr wrap="square" rtlCol="0">
            <a:spAutoFit/>
          </a:bodyPr>
          <a:lstStyle/>
          <a:p>
            <a:pPr algn="just">
              <a:lnSpc>
                <a:spcPct val="120000"/>
              </a:lnSpc>
            </a:pPr>
            <a:r>
              <a:rPr lang="en-US" sz="4500">
                <a:solidFill>
                  <a:srgbClr val="FA5A68"/>
                </a:solidFill>
              </a:rPr>
              <a:t>a) </a:t>
            </a:r>
            <a:r>
              <a:rPr lang="en-US" sz="4500"/>
              <a:t>Làm tròn số 647 951 đến hàng trăm nghìn thì được số </a:t>
            </a:r>
            <a:r>
              <a:rPr lang="en-US" sz="4500">
                <a:solidFill>
                  <a:srgbClr val="0070C0"/>
                </a:solidFill>
              </a:rPr>
              <a:t>.?.</a:t>
            </a:r>
          </a:p>
        </p:txBody>
      </p:sp>
      <p:sp>
        <p:nvSpPr>
          <p:cNvPr id="17" name="TextBox 16">
            <a:extLst>
              <a:ext uri="{FF2B5EF4-FFF2-40B4-BE49-F238E27FC236}">
                <a16:creationId xmlns:a16="http://schemas.microsoft.com/office/drawing/2014/main" xmlns="" id="{D9D10CB7-5B3A-84F8-1F0F-AD75BD5EB4AA}"/>
              </a:ext>
            </a:extLst>
          </p:cNvPr>
          <p:cNvSpPr txBox="1"/>
          <p:nvPr/>
        </p:nvSpPr>
        <p:spPr>
          <a:xfrm>
            <a:off x="5224866" y="2489113"/>
            <a:ext cx="2587640" cy="846899"/>
          </a:xfrm>
          <a:prstGeom prst="rect">
            <a:avLst/>
          </a:prstGeom>
          <a:solidFill>
            <a:schemeClr val="accent5">
              <a:lumMod val="20000"/>
              <a:lumOff val="80000"/>
            </a:schemeClr>
          </a:solidFill>
          <a:ln>
            <a:noFill/>
          </a:ln>
        </p:spPr>
        <p:txBody>
          <a:bodyPr wrap="square" rtlCol="0">
            <a:spAutoFit/>
          </a:bodyPr>
          <a:lstStyle/>
          <a:p>
            <a:pPr algn="just">
              <a:lnSpc>
                <a:spcPct val="120000"/>
              </a:lnSpc>
            </a:pPr>
            <a:r>
              <a:rPr lang="en-US" sz="4500" b="1">
                <a:solidFill>
                  <a:srgbClr val="0070C0"/>
                </a:solidFill>
              </a:rPr>
              <a:t>600 000</a:t>
            </a:r>
          </a:p>
        </p:txBody>
      </p:sp>
      <p:sp>
        <p:nvSpPr>
          <p:cNvPr id="18" name="Rectangle: Rounded Corners 17">
            <a:extLst>
              <a:ext uri="{FF2B5EF4-FFF2-40B4-BE49-F238E27FC236}">
                <a16:creationId xmlns:a16="http://schemas.microsoft.com/office/drawing/2014/main" xmlns="" id="{EC632D64-5CB8-C771-9AD8-9166648E8E2B}"/>
              </a:ext>
            </a:extLst>
          </p:cNvPr>
          <p:cNvSpPr/>
          <p:nvPr/>
        </p:nvSpPr>
        <p:spPr>
          <a:xfrm>
            <a:off x="409851" y="3807780"/>
            <a:ext cx="11433256" cy="1716837"/>
          </a:xfrm>
          <a:prstGeom prst="roundRect">
            <a:avLst>
              <a:gd name="adj" fmla="val 35984"/>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FE948484-D687-3D95-1801-EDB8AFAAB974}"/>
              </a:ext>
            </a:extLst>
          </p:cNvPr>
          <p:cNvSpPr txBox="1"/>
          <p:nvPr/>
        </p:nvSpPr>
        <p:spPr>
          <a:xfrm>
            <a:off x="501290" y="3798493"/>
            <a:ext cx="11372297" cy="1677895"/>
          </a:xfrm>
          <a:prstGeom prst="rect">
            <a:avLst/>
          </a:prstGeom>
          <a:noFill/>
          <a:ln>
            <a:noFill/>
          </a:ln>
        </p:spPr>
        <p:txBody>
          <a:bodyPr wrap="square" rtlCol="0">
            <a:spAutoFit/>
          </a:bodyPr>
          <a:lstStyle/>
          <a:p>
            <a:pPr algn="just">
              <a:lnSpc>
                <a:spcPct val="120000"/>
              </a:lnSpc>
            </a:pPr>
            <a:r>
              <a:rPr lang="en-US" sz="4500">
                <a:solidFill>
                  <a:srgbClr val="FA5A68"/>
                </a:solidFill>
              </a:rPr>
              <a:t>b) </a:t>
            </a:r>
            <a:r>
              <a:rPr lang="en-US" sz="4500"/>
              <a:t>Làm tròn số 1 253 840 đến hàng trăm nghìn thì được số </a:t>
            </a:r>
            <a:r>
              <a:rPr lang="en-US" sz="4500">
                <a:solidFill>
                  <a:srgbClr val="0070C0"/>
                </a:solidFill>
              </a:rPr>
              <a:t>.?.</a:t>
            </a:r>
          </a:p>
        </p:txBody>
      </p:sp>
      <p:sp>
        <p:nvSpPr>
          <p:cNvPr id="22" name="TextBox 21">
            <a:extLst>
              <a:ext uri="{FF2B5EF4-FFF2-40B4-BE49-F238E27FC236}">
                <a16:creationId xmlns:a16="http://schemas.microsoft.com/office/drawing/2014/main" xmlns="" id="{DC9E1E96-B440-122D-5B02-A518AC668565}"/>
              </a:ext>
            </a:extLst>
          </p:cNvPr>
          <p:cNvSpPr txBox="1"/>
          <p:nvPr/>
        </p:nvSpPr>
        <p:spPr>
          <a:xfrm>
            <a:off x="5194386" y="4589657"/>
            <a:ext cx="3372098" cy="846899"/>
          </a:xfrm>
          <a:prstGeom prst="rect">
            <a:avLst/>
          </a:prstGeom>
          <a:solidFill>
            <a:schemeClr val="accent5">
              <a:lumMod val="20000"/>
              <a:lumOff val="80000"/>
            </a:schemeClr>
          </a:solidFill>
          <a:ln>
            <a:noFill/>
          </a:ln>
        </p:spPr>
        <p:txBody>
          <a:bodyPr wrap="square" rtlCol="0">
            <a:spAutoFit/>
          </a:bodyPr>
          <a:lstStyle/>
          <a:p>
            <a:pPr algn="just">
              <a:lnSpc>
                <a:spcPct val="120000"/>
              </a:lnSpc>
            </a:pPr>
            <a:r>
              <a:rPr lang="en-US" sz="4500" b="1">
                <a:solidFill>
                  <a:srgbClr val="0070C0"/>
                </a:solidFill>
              </a:rPr>
              <a:t>1 300 000</a:t>
            </a:r>
          </a:p>
        </p:txBody>
      </p:sp>
    </p:spTree>
    <p:extLst>
      <p:ext uri="{BB962C8B-B14F-4D97-AF65-F5344CB8AC3E}">
        <p14:creationId xmlns:p14="http://schemas.microsoft.com/office/powerpoint/2010/main" val="19104525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subTnLst>
                                    <p:audio>
                                      <p:cMediaNode>
                                        <p:cTn display="0" masterRel="sameClick">
                                          <p:stCondLst>
                                            <p:cond evt="begin" delay="0">
                                              <p:tn val="1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Hình chữ nhật: Góc Tròn 6">
            <a:extLst>
              <a:ext uri="{FF2B5EF4-FFF2-40B4-BE49-F238E27FC236}">
                <a16:creationId xmlns:a16="http://schemas.microsoft.com/office/drawing/2014/main" xmlns="" id="{093535C5-6743-22C0-E83C-420C938933E6}"/>
              </a:ext>
            </a:extLst>
          </p:cNvPr>
          <p:cNvSpPr/>
          <p:nvPr/>
        </p:nvSpPr>
        <p:spPr>
          <a:xfrm>
            <a:off x="127344" y="107288"/>
            <a:ext cx="11942736" cy="6552819"/>
          </a:xfrm>
          <a:custGeom>
            <a:avLst/>
            <a:gdLst>
              <a:gd name="connsiteX0" fmla="*/ 0 w 11942736"/>
              <a:gd name="connsiteY0" fmla="*/ 704821 h 6552819"/>
              <a:gd name="connsiteX1" fmla="*/ 704821 w 11942736"/>
              <a:gd name="connsiteY1" fmla="*/ 0 h 6552819"/>
              <a:gd name="connsiteX2" fmla="*/ 11237915 w 11942736"/>
              <a:gd name="connsiteY2" fmla="*/ 0 h 6552819"/>
              <a:gd name="connsiteX3" fmla="*/ 11942736 w 11942736"/>
              <a:gd name="connsiteY3" fmla="*/ 704821 h 6552819"/>
              <a:gd name="connsiteX4" fmla="*/ 11942736 w 11942736"/>
              <a:gd name="connsiteY4" fmla="*/ 5847998 h 6552819"/>
              <a:gd name="connsiteX5" fmla="*/ 11237915 w 11942736"/>
              <a:gd name="connsiteY5" fmla="*/ 6552819 h 6552819"/>
              <a:gd name="connsiteX6" fmla="*/ 704821 w 11942736"/>
              <a:gd name="connsiteY6" fmla="*/ 6552819 h 6552819"/>
              <a:gd name="connsiteX7" fmla="*/ 0 w 11942736"/>
              <a:gd name="connsiteY7" fmla="*/ 5847998 h 6552819"/>
              <a:gd name="connsiteX8" fmla="*/ 0 w 11942736"/>
              <a:gd name="connsiteY8" fmla="*/ 704821 h 655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2736" h="6552819" fill="none" extrusionOk="0">
                <a:moveTo>
                  <a:pt x="0" y="704821"/>
                </a:moveTo>
                <a:cubicBezTo>
                  <a:pt x="-55011" y="318980"/>
                  <a:pt x="306947" y="48901"/>
                  <a:pt x="704821" y="0"/>
                </a:cubicBezTo>
                <a:cubicBezTo>
                  <a:pt x="5824080" y="77600"/>
                  <a:pt x="9061680" y="-27269"/>
                  <a:pt x="11237915" y="0"/>
                </a:cubicBezTo>
                <a:cubicBezTo>
                  <a:pt x="11669950" y="-56424"/>
                  <a:pt x="11982113" y="327151"/>
                  <a:pt x="11942736" y="704821"/>
                </a:cubicBezTo>
                <a:cubicBezTo>
                  <a:pt x="12051736" y="2388749"/>
                  <a:pt x="11864527" y="5059506"/>
                  <a:pt x="11942736" y="5847998"/>
                </a:cubicBezTo>
                <a:cubicBezTo>
                  <a:pt x="11923345" y="6229674"/>
                  <a:pt x="11609835" y="6560467"/>
                  <a:pt x="11237915" y="6552819"/>
                </a:cubicBezTo>
                <a:cubicBezTo>
                  <a:pt x="7225145" y="6601996"/>
                  <a:pt x="4458896" y="6430117"/>
                  <a:pt x="704821" y="6552819"/>
                </a:cubicBezTo>
                <a:cubicBezTo>
                  <a:pt x="313949" y="6565186"/>
                  <a:pt x="-34005" y="6266539"/>
                  <a:pt x="0" y="5847998"/>
                </a:cubicBezTo>
                <a:cubicBezTo>
                  <a:pt x="47022" y="5157533"/>
                  <a:pt x="104569" y="3005948"/>
                  <a:pt x="0" y="704821"/>
                </a:cubicBezTo>
                <a:close/>
              </a:path>
              <a:path w="11942736" h="6552819" stroke="0" extrusionOk="0">
                <a:moveTo>
                  <a:pt x="0" y="704821"/>
                </a:moveTo>
                <a:cubicBezTo>
                  <a:pt x="66256" y="307986"/>
                  <a:pt x="370646" y="-3676"/>
                  <a:pt x="704821" y="0"/>
                </a:cubicBezTo>
                <a:cubicBezTo>
                  <a:pt x="3598698" y="-129276"/>
                  <a:pt x="8320173" y="-77778"/>
                  <a:pt x="11237915" y="0"/>
                </a:cubicBezTo>
                <a:cubicBezTo>
                  <a:pt x="11609669" y="-55814"/>
                  <a:pt x="11938349" y="340857"/>
                  <a:pt x="11942736" y="704821"/>
                </a:cubicBezTo>
                <a:cubicBezTo>
                  <a:pt x="12024335" y="2357827"/>
                  <a:pt x="12097036" y="4882107"/>
                  <a:pt x="11942736" y="5847998"/>
                </a:cubicBezTo>
                <a:cubicBezTo>
                  <a:pt x="11959246" y="6272079"/>
                  <a:pt x="11608166" y="6559280"/>
                  <a:pt x="11237915" y="6552819"/>
                </a:cubicBezTo>
                <a:cubicBezTo>
                  <a:pt x="7100338" y="6597039"/>
                  <a:pt x="2863260" y="6523437"/>
                  <a:pt x="704821" y="6552819"/>
                </a:cubicBezTo>
                <a:cubicBezTo>
                  <a:pt x="304591" y="6510677"/>
                  <a:pt x="-31940" y="6229878"/>
                  <a:pt x="0" y="5847998"/>
                </a:cubicBezTo>
                <a:cubicBezTo>
                  <a:pt x="-159954" y="3426553"/>
                  <a:pt x="22140" y="1299092"/>
                  <a:pt x="0" y="704821"/>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prstGeom prst="roundRect">
                    <a:avLst>
                      <a:gd name="adj" fmla="val 10756"/>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2" name="Nhóm 14">
            <a:extLst>
              <a:ext uri="{FF2B5EF4-FFF2-40B4-BE49-F238E27FC236}">
                <a16:creationId xmlns:a16="http://schemas.microsoft.com/office/drawing/2014/main" xmlns="" id="{ED31F8EA-CFB6-1038-0E2D-C979B50EDABA}"/>
              </a:ext>
            </a:extLst>
          </p:cNvPr>
          <p:cNvGrpSpPr/>
          <p:nvPr/>
        </p:nvGrpSpPr>
        <p:grpSpPr>
          <a:xfrm>
            <a:off x="127344" y="197893"/>
            <a:ext cx="6652943" cy="5806654"/>
            <a:chOff x="-24098" y="649513"/>
            <a:chExt cx="6652943" cy="5806654"/>
          </a:xfrm>
        </p:grpSpPr>
        <p:grpSp>
          <p:nvGrpSpPr>
            <p:cNvPr id="33" name="Nhóm 15">
              <a:extLst>
                <a:ext uri="{FF2B5EF4-FFF2-40B4-BE49-F238E27FC236}">
                  <a16:creationId xmlns:a16="http://schemas.microsoft.com/office/drawing/2014/main" xmlns="" id="{778D0774-6BB7-32FC-4756-7A2AC34B00D6}"/>
                </a:ext>
              </a:extLst>
            </p:cNvPr>
            <p:cNvGrpSpPr/>
            <p:nvPr/>
          </p:nvGrpSpPr>
          <p:grpSpPr>
            <a:xfrm>
              <a:off x="-24098" y="812815"/>
              <a:ext cx="793415" cy="784830"/>
              <a:chOff x="-24098" y="812815"/>
              <a:chExt cx="793415" cy="784830"/>
            </a:xfrm>
          </p:grpSpPr>
          <p:sp>
            <p:nvSpPr>
              <p:cNvPr id="35" name="Oval 22">
                <a:extLst>
                  <a:ext uri="{FF2B5EF4-FFF2-40B4-BE49-F238E27FC236}">
                    <a16:creationId xmlns:a16="http://schemas.microsoft.com/office/drawing/2014/main" xmlns="" id="{5394EE6E-CFFA-6B1B-6258-B2C386F59EA4}"/>
                  </a:ext>
                </a:extLst>
              </p:cNvPr>
              <p:cNvSpPr/>
              <p:nvPr/>
            </p:nvSpPr>
            <p:spPr>
              <a:xfrm>
                <a:off x="-24098" y="812815"/>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36" name="TextBox 23">
                <a:extLst>
                  <a:ext uri="{FF2B5EF4-FFF2-40B4-BE49-F238E27FC236}">
                    <a16:creationId xmlns:a16="http://schemas.microsoft.com/office/drawing/2014/main" xmlns="" id="{EC0222D9-6C2F-A228-E13B-AD6BF72B5F0D}"/>
                  </a:ext>
                </a:extLst>
              </p:cNvPr>
              <p:cNvSpPr txBox="1"/>
              <p:nvPr/>
            </p:nvSpPr>
            <p:spPr>
              <a:xfrm>
                <a:off x="59420" y="812815"/>
                <a:ext cx="626380" cy="784830"/>
              </a:xfrm>
              <a:prstGeom prst="rect">
                <a:avLst/>
              </a:prstGeom>
              <a:noFill/>
            </p:spPr>
            <p:txBody>
              <a:bodyPr wrap="square" rtlCol="0">
                <a:spAutoFit/>
              </a:bodyPr>
              <a:lstStyle/>
              <a:p>
                <a:pPr algn="ctr"/>
                <a:r>
                  <a:rPr lang="en-US" sz="4500">
                    <a:solidFill>
                      <a:schemeClr val="bg1"/>
                    </a:solidFill>
                    <a:latin typeface="UTM Cookies" panose="02040603050506020204" pitchFamily="18" charset="0"/>
                  </a:rPr>
                  <a:t>3</a:t>
                </a:r>
                <a:endParaRPr lang="vi-VN" sz="4500" dirty="0">
                  <a:solidFill>
                    <a:schemeClr val="bg1"/>
                  </a:solidFill>
                </a:endParaRPr>
              </a:p>
            </p:txBody>
          </p:sp>
        </p:grpSp>
        <p:sp>
          <p:nvSpPr>
            <p:cNvPr id="34" name="TextBox 16">
              <a:extLst>
                <a:ext uri="{FF2B5EF4-FFF2-40B4-BE49-F238E27FC236}">
                  <a16:creationId xmlns:a16="http://schemas.microsoft.com/office/drawing/2014/main" xmlns="" id="{0D2C5FB1-1704-C328-A130-0440044D61EC}"/>
                </a:ext>
              </a:extLst>
            </p:cNvPr>
            <p:cNvSpPr txBox="1"/>
            <p:nvPr/>
          </p:nvSpPr>
          <p:spPr>
            <a:xfrm>
              <a:off x="195818" y="649513"/>
              <a:ext cx="6433027" cy="5806654"/>
            </a:xfrm>
            <a:prstGeom prst="rect">
              <a:avLst/>
            </a:prstGeom>
            <a:noFill/>
          </p:spPr>
          <p:txBody>
            <a:bodyPr wrap="square" rtlCol="0">
              <a:spAutoFit/>
            </a:bodyPr>
            <a:lstStyle/>
            <a:p>
              <a:pPr algn="just">
                <a:lnSpc>
                  <a:spcPct val="150000"/>
                </a:lnSpc>
              </a:pPr>
              <a:r>
                <a:rPr lang="en-US" sz="3600"/>
                <a:t>	Ngày 1 tháng 4 năm 2019, Nhà nước đã thực hiện tổng điều tra dân số trên toàn lãnh thổ Việt Nam.</a:t>
              </a:r>
            </a:p>
            <a:p>
              <a:pPr algn="just">
                <a:lnSpc>
                  <a:spcPct val="150000"/>
                </a:lnSpc>
              </a:pPr>
              <a:r>
                <a:rPr lang="en-US" sz="3600"/>
                <a:t>	Số liệu về số dân của một số tỉnh vùng Tây Bắc được thể hiện trong biểu đồ trên.</a:t>
              </a:r>
              <a:endParaRPr lang="en-US" sz="3600" dirty="0"/>
            </a:p>
          </p:txBody>
        </p:sp>
      </p:grpSp>
      <p:pic>
        <p:nvPicPr>
          <p:cNvPr id="43" name="Picture 42">
            <a:extLst>
              <a:ext uri="{FF2B5EF4-FFF2-40B4-BE49-F238E27FC236}">
                <a16:creationId xmlns:a16="http://schemas.microsoft.com/office/drawing/2014/main" xmlns="" id="{CC1296D5-9EA9-8B47-3E2D-CD8372A99ABB}"/>
              </a:ext>
            </a:extLst>
          </p:cNvPr>
          <p:cNvPicPr>
            <a:picLocks noChangeAspect="1"/>
          </p:cNvPicPr>
          <p:nvPr/>
        </p:nvPicPr>
        <p:blipFill>
          <a:blip r:embed="rId2"/>
          <a:stretch>
            <a:fillRect/>
          </a:stretch>
        </p:blipFill>
        <p:spPr>
          <a:xfrm>
            <a:off x="6912074" y="1246302"/>
            <a:ext cx="5026218" cy="4274790"/>
          </a:xfrm>
          <a:prstGeom prst="rect">
            <a:avLst/>
          </a:prstGeom>
        </p:spPr>
      </p:pic>
    </p:spTree>
    <p:extLst>
      <p:ext uri="{BB962C8B-B14F-4D97-AF65-F5344CB8AC3E}">
        <p14:creationId xmlns:p14="http://schemas.microsoft.com/office/powerpoint/2010/main" val="3115484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Hình chữ nhật: Góc Tròn 6">
            <a:extLst>
              <a:ext uri="{FF2B5EF4-FFF2-40B4-BE49-F238E27FC236}">
                <a16:creationId xmlns:a16="http://schemas.microsoft.com/office/drawing/2014/main" xmlns="" id="{093535C5-6743-22C0-E83C-420C938933E6}"/>
              </a:ext>
            </a:extLst>
          </p:cNvPr>
          <p:cNvSpPr/>
          <p:nvPr/>
        </p:nvSpPr>
        <p:spPr>
          <a:xfrm>
            <a:off x="127344" y="107288"/>
            <a:ext cx="11942736" cy="6552819"/>
          </a:xfrm>
          <a:custGeom>
            <a:avLst/>
            <a:gdLst>
              <a:gd name="connsiteX0" fmla="*/ 0 w 11942736"/>
              <a:gd name="connsiteY0" fmla="*/ 704821 h 6552819"/>
              <a:gd name="connsiteX1" fmla="*/ 704821 w 11942736"/>
              <a:gd name="connsiteY1" fmla="*/ 0 h 6552819"/>
              <a:gd name="connsiteX2" fmla="*/ 11237915 w 11942736"/>
              <a:gd name="connsiteY2" fmla="*/ 0 h 6552819"/>
              <a:gd name="connsiteX3" fmla="*/ 11942736 w 11942736"/>
              <a:gd name="connsiteY3" fmla="*/ 704821 h 6552819"/>
              <a:gd name="connsiteX4" fmla="*/ 11942736 w 11942736"/>
              <a:gd name="connsiteY4" fmla="*/ 5847998 h 6552819"/>
              <a:gd name="connsiteX5" fmla="*/ 11237915 w 11942736"/>
              <a:gd name="connsiteY5" fmla="*/ 6552819 h 6552819"/>
              <a:gd name="connsiteX6" fmla="*/ 704821 w 11942736"/>
              <a:gd name="connsiteY6" fmla="*/ 6552819 h 6552819"/>
              <a:gd name="connsiteX7" fmla="*/ 0 w 11942736"/>
              <a:gd name="connsiteY7" fmla="*/ 5847998 h 6552819"/>
              <a:gd name="connsiteX8" fmla="*/ 0 w 11942736"/>
              <a:gd name="connsiteY8" fmla="*/ 704821 h 655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2736" h="6552819" fill="none" extrusionOk="0">
                <a:moveTo>
                  <a:pt x="0" y="704821"/>
                </a:moveTo>
                <a:cubicBezTo>
                  <a:pt x="-55011" y="318980"/>
                  <a:pt x="306947" y="48901"/>
                  <a:pt x="704821" y="0"/>
                </a:cubicBezTo>
                <a:cubicBezTo>
                  <a:pt x="5824080" y="77600"/>
                  <a:pt x="9061680" y="-27269"/>
                  <a:pt x="11237915" y="0"/>
                </a:cubicBezTo>
                <a:cubicBezTo>
                  <a:pt x="11669950" y="-56424"/>
                  <a:pt x="11982113" y="327151"/>
                  <a:pt x="11942736" y="704821"/>
                </a:cubicBezTo>
                <a:cubicBezTo>
                  <a:pt x="12051736" y="2388749"/>
                  <a:pt x="11864527" y="5059506"/>
                  <a:pt x="11942736" y="5847998"/>
                </a:cubicBezTo>
                <a:cubicBezTo>
                  <a:pt x="11923345" y="6229674"/>
                  <a:pt x="11609835" y="6560467"/>
                  <a:pt x="11237915" y="6552819"/>
                </a:cubicBezTo>
                <a:cubicBezTo>
                  <a:pt x="7225145" y="6601996"/>
                  <a:pt x="4458896" y="6430117"/>
                  <a:pt x="704821" y="6552819"/>
                </a:cubicBezTo>
                <a:cubicBezTo>
                  <a:pt x="313949" y="6565186"/>
                  <a:pt x="-34005" y="6266539"/>
                  <a:pt x="0" y="5847998"/>
                </a:cubicBezTo>
                <a:cubicBezTo>
                  <a:pt x="47022" y="5157533"/>
                  <a:pt x="104569" y="3005948"/>
                  <a:pt x="0" y="704821"/>
                </a:cubicBezTo>
                <a:close/>
              </a:path>
              <a:path w="11942736" h="6552819" stroke="0" extrusionOk="0">
                <a:moveTo>
                  <a:pt x="0" y="704821"/>
                </a:moveTo>
                <a:cubicBezTo>
                  <a:pt x="66256" y="307986"/>
                  <a:pt x="370646" y="-3676"/>
                  <a:pt x="704821" y="0"/>
                </a:cubicBezTo>
                <a:cubicBezTo>
                  <a:pt x="3598698" y="-129276"/>
                  <a:pt x="8320173" y="-77778"/>
                  <a:pt x="11237915" y="0"/>
                </a:cubicBezTo>
                <a:cubicBezTo>
                  <a:pt x="11609669" y="-55814"/>
                  <a:pt x="11938349" y="340857"/>
                  <a:pt x="11942736" y="704821"/>
                </a:cubicBezTo>
                <a:cubicBezTo>
                  <a:pt x="12024335" y="2357827"/>
                  <a:pt x="12097036" y="4882107"/>
                  <a:pt x="11942736" y="5847998"/>
                </a:cubicBezTo>
                <a:cubicBezTo>
                  <a:pt x="11959246" y="6272079"/>
                  <a:pt x="11608166" y="6559280"/>
                  <a:pt x="11237915" y="6552819"/>
                </a:cubicBezTo>
                <a:cubicBezTo>
                  <a:pt x="7100338" y="6597039"/>
                  <a:pt x="2863260" y="6523437"/>
                  <a:pt x="704821" y="6552819"/>
                </a:cubicBezTo>
                <a:cubicBezTo>
                  <a:pt x="304591" y="6510677"/>
                  <a:pt x="-31940" y="6229878"/>
                  <a:pt x="0" y="5847998"/>
                </a:cubicBezTo>
                <a:cubicBezTo>
                  <a:pt x="-159954" y="3426553"/>
                  <a:pt x="22140" y="1299092"/>
                  <a:pt x="0" y="704821"/>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prstGeom prst="roundRect">
                    <a:avLst>
                      <a:gd name="adj" fmla="val 10756"/>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3" name="Picture 42">
            <a:extLst>
              <a:ext uri="{FF2B5EF4-FFF2-40B4-BE49-F238E27FC236}">
                <a16:creationId xmlns:a16="http://schemas.microsoft.com/office/drawing/2014/main" xmlns="" id="{CC1296D5-9EA9-8B47-3E2D-CD8372A99ABB}"/>
              </a:ext>
            </a:extLst>
          </p:cNvPr>
          <p:cNvPicPr>
            <a:picLocks noChangeAspect="1"/>
          </p:cNvPicPr>
          <p:nvPr/>
        </p:nvPicPr>
        <p:blipFill>
          <a:blip r:embed="rId2"/>
          <a:stretch>
            <a:fillRect/>
          </a:stretch>
        </p:blipFill>
        <p:spPr>
          <a:xfrm>
            <a:off x="5565239" y="624149"/>
            <a:ext cx="6373053" cy="5420271"/>
          </a:xfrm>
          <a:prstGeom prst="rect">
            <a:avLst/>
          </a:prstGeom>
        </p:spPr>
      </p:pic>
      <p:pic>
        <p:nvPicPr>
          <p:cNvPr id="2" name="Picture 2">
            <a:extLst>
              <a:ext uri="{FF2B5EF4-FFF2-40B4-BE49-F238E27FC236}">
                <a16:creationId xmlns:a16="http://schemas.microsoft.com/office/drawing/2014/main" xmlns="" id="{1DC6C90A-9E4F-24F9-95D3-F6859B420AE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172" b="90000" l="9929" r="89894">
                        <a14:foregroundMark x1="60816" y1="5172" x2="61170" y2="11494"/>
                        <a14:foregroundMark x1="57624" y1="13563" x2="58688" y2="16897"/>
                      </a14:backgroundRemoval>
                    </a14:imgEffect>
                  </a14:imgLayer>
                </a14:imgProps>
              </a:ext>
              <a:ext uri="{28A0092B-C50C-407E-A947-70E740481C1C}">
                <a14:useLocalDpi xmlns:a14="http://schemas.microsoft.com/office/drawing/2010/main" val="0"/>
              </a:ext>
            </a:extLst>
          </a:blip>
          <a:srcRect l="18992" r="15348" b="6666"/>
          <a:stretch/>
        </p:blipFill>
        <p:spPr bwMode="auto">
          <a:xfrm flipH="1">
            <a:off x="253708" y="624149"/>
            <a:ext cx="2794573" cy="61265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320DD44F-0F0A-E0E5-2CE3-8EE42F55AD0D}"/>
              </a:ext>
            </a:extLst>
          </p:cNvPr>
          <p:cNvSpPr txBox="1"/>
          <p:nvPr/>
        </p:nvSpPr>
        <p:spPr>
          <a:xfrm>
            <a:off x="2765003" y="1163799"/>
            <a:ext cx="2668448" cy="698063"/>
          </a:xfrm>
          <a:prstGeom prst="roundRect">
            <a:avLst/>
          </a:prstGeom>
          <a:solidFill>
            <a:schemeClr val="accent4">
              <a:lumMod val="40000"/>
              <a:lumOff val="60000"/>
            </a:schemeClr>
          </a:solidFill>
          <a:ln w="38100">
            <a:solidFill>
              <a:schemeClr val="accent4">
                <a:lumMod val="50000"/>
              </a:schemeClr>
            </a:solidFill>
          </a:ln>
        </p:spPr>
        <p:txBody>
          <a:bodyPr wrap="square" rtlCol="0">
            <a:spAutoFit/>
          </a:bodyPr>
          <a:lstStyle/>
          <a:p>
            <a:pPr algn="ctr"/>
            <a:r>
              <a:rPr lang="en-US" sz="3500" b="1"/>
              <a:t>Thu thập</a:t>
            </a:r>
            <a:endParaRPr lang="en-US" sz="3500" dirty="0"/>
          </a:p>
        </p:txBody>
      </p:sp>
      <p:sp>
        <p:nvSpPr>
          <p:cNvPr id="4" name="TextBox 3">
            <a:extLst>
              <a:ext uri="{FF2B5EF4-FFF2-40B4-BE49-F238E27FC236}">
                <a16:creationId xmlns:a16="http://schemas.microsoft.com/office/drawing/2014/main" xmlns="" id="{F5A9C477-7426-9184-A24E-7D9E594C4284}"/>
              </a:ext>
            </a:extLst>
          </p:cNvPr>
          <p:cNvSpPr txBox="1"/>
          <p:nvPr/>
        </p:nvSpPr>
        <p:spPr>
          <a:xfrm>
            <a:off x="2765004" y="2868586"/>
            <a:ext cx="2668448" cy="698063"/>
          </a:xfrm>
          <a:prstGeom prst="roundRect">
            <a:avLst/>
          </a:prstGeom>
          <a:solidFill>
            <a:schemeClr val="accent4">
              <a:lumMod val="40000"/>
              <a:lumOff val="60000"/>
            </a:schemeClr>
          </a:solidFill>
          <a:ln w="38100">
            <a:solidFill>
              <a:schemeClr val="accent4">
                <a:lumMod val="50000"/>
              </a:schemeClr>
            </a:solidFill>
          </a:ln>
        </p:spPr>
        <p:txBody>
          <a:bodyPr wrap="square" rtlCol="0">
            <a:spAutoFit/>
          </a:bodyPr>
          <a:lstStyle/>
          <a:p>
            <a:pPr algn="ctr"/>
            <a:r>
              <a:rPr lang="en-US" sz="3500" b="1"/>
              <a:t>Phân loại</a:t>
            </a:r>
            <a:endParaRPr lang="en-US" sz="3500" b="1" dirty="0"/>
          </a:p>
        </p:txBody>
      </p:sp>
      <p:sp>
        <p:nvSpPr>
          <p:cNvPr id="5" name="TextBox 4">
            <a:extLst>
              <a:ext uri="{FF2B5EF4-FFF2-40B4-BE49-F238E27FC236}">
                <a16:creationId xmlns:a16="http://schemas.microsoft.com/office/drawing/2014/main" xmlns="" id="{93BA5BED-AD1C-C397-E134-62261B4E3F78}"/>
              </a:ext>
            </a:extLst>
          </p:cNvPr>
          <p:cNvSpPr txBox="1"/>
          <p:nvPr/>
        </p:nvSpPr>
        <p:spPr>
          <a:xfrm>
            <a:off x="2765003" y="4577366"/>
            <a:ext cx="2668448" cy="698063"/>
          </a:xfrm>
          <a:prstGeom prst="roundRect">
            <a:avLst/>
          </a:prstGeom>
          <a:solidFill>
            <a:schemeClr val="accent4">
              <a:lumMod val="40000"/>
              <a:lumOff val="60000"/>
            </a:schemeClr>
          </a:solidFill>
          <a:ln w="38100">
            <a:solidFill>
              <a:schemeClr val="accent4">
                <a:lumMod val="50000"/>
              </a:schemeClr>
            </a:solidFill>
          </a:ln>
        </p:spPr>
        <p:txBody>
          <a:bodyPr wrap="square" rtlCol="0">
            <a:spAutoFit/>
          </a:bodyPr>
          <a:lstStyle/>
          <a:p>
            <a:pPr algn="ctr"/>
            <a:r>
              <a:rPr lang="en-US" sz="3500" b="1"/>
              <a:t>Kiểm đếm</a:t>
            </a:r>
            <a:endParaRPr lang="en-US" sz="3500" dirty="0"/>
          </a:p>
        </p:txBody>
      </p:sp>
    </p:spTree>
    <p:extLst>
      <p:ext uri="{BB962C8B-B14F-4D97-AF65-F5344CB8AC3E}">
        <p14:creationId xmlns:p14="http://schemas.microsoft.com/office/powerpoint/2010/main" val="175326081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xmlns="" id="{3EE3EAB5-36F1-B4A8-41E0-ACA867B997AE}"/>
              </a:ext>
            </a:extLst>
          </p:cNvPr>
          <p:cNvGraphicFramePr>
            <a:graphicFrameLocks noGrp="1"/>
          </p:cNvGraphicFramePr>
          <p:nvPr>
            <p:extLst/>
          </p:nvPr>
        </p:nvGraphicFramePr>
        <p:xfrm>
          <a:off x="5922546" y="1159773"/>
          <a:ext cx="5422230" cy="5133480"/>
        </p:xfrm>
        <a:graphic>
          <a:graphicData uri="http://schemas.openxmlformats.org/drawingml/2006/table">
            <a:tbl>
              <a:tblPr firstRow="1" bandRow="1">
                <a:tableStyleId>{5C22544A-7EE6-4342-B048-85BDC9FD1C3A}</a:tableStyleId>
              </a:tblPr>
              <a:tblGrid>
                <a:gridCol w="5422230">
                  <a:extLst>
                    <a:ext uri="{9D8B030D-6E8A-4147-A177-3AD203B41FA5}">
                      <a16:colId xmlns:a16="http://schemas.microsoft.com/office/drawing/2014/main" xmlns="" val="3365428398"/>
                    </a:ext>
                  </a:extLst>
                </a:gridCol>
              </a:tblGrid>
              <a:tr h="641685">
                <a:tc>
                  <a:txBody>
                    <a:bodyPr/>
                    <a:lstStyle/>
                    <a:p>
                      <a:endParaRPr lang="en-US"/>
                    </a:p>
                  </a:txBody>
                  <a:tcPr>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xmlns="" val="1907928177"/>
                  </a:ext>
                </a:extLst>
              </a:tr>
              <a:tr h="641685">
                <a:tc>
                  <a:txBody>
                    <a:bodyPr/>
                    <a:lstStyle/>
                    <a:p>
                      <a:endParaRPr lang="en-US"/>
                    </a:p>
                  </a:txBody>
                  <a:tcPr>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xmlns="" val="2031121044"/>
                  </a:ext>
                </a:extLst>
              </a:tr>
              <a:tr h="641685">
                <a:tc>
                  <a:txBody>
                    <a:bodyPr/>
                    <a:lstStyle/>
                    <a:p>
                      <a:endParaRPr lang="en-US"/>
                    </a:p>
                  </a:txBody>
                  <a:tcPr>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xmlns="" val="3187954182"/>
                  </a:ext>
                </a:extLst>
              </a:tr>
              <a:tr h="641685">
                <a:tc>
                  <a:txBody>
                    <a:bodyPr/>
                    <a:lstStyle/>
                    <a:p>
                      <a:endParaRPr lang="en-US"/>
                    </a:p>
                  </a:txBody>
                  <a:tcPr>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xmlns="" val="1951400700"/>
                  </a:ext>
                </a:extLst>
              </a:tr>
              <a:tr h="641685">
                <a:tc>
                  <a:txBody>
                    <a:bodyPr/>
                    <a:lstStyle/>
                    <a:p>
                      <a:endParaRPr lang="en-US"/>
                    </a:p>
                  </a:txBody>
                  <a:tcPr>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xmlns="" val="1318859300"/>
                  </a:ext>
                </a:extLst>
              </a:tr>
              <a:tr h="641685">
                <a:tc>
                  <a:txBody>
                    <a:bodyPr/>
                    <a:lstStyle/>
                    <a:p>
                      <a:endParaRPr lang="en-US"/>
                    </a:p>
                  </a:txBody>
                  <a:tcPr>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xmlns="" val="558434910"/>
                  </a:ext>
                </a:extLst>
              </a:tr>
              <a:tr h="641685">
                <a:tc>
                  <a:txBody>
                    <a:bodyPr/>
                    <a:lstStyle/>
                    <a:p>
                      <a:endParaRPr lang="en-US"/>
                    </a:p>
                  </a:txBody>
                  <a:tcPr>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xmlns="" val="3269190386"/>
                  </a:ext>
                </a:extLst>
              </a:tr>
              <a:tr h="641685">
                <a:tc>
                  <a:txBody>
                    <a:bodyPr/>
                    <a:lstStyle/>
                    <a:p>
                      <a:endParaRPr lang="en-US"/>
                    </a:p>
                  </a:txBody>
                  <a:tcPr>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xmlns="" val="2978019871"/>
                  </a:ext>
                </a:extLst>
              </a:tr>
            </a:tbl>
          </a:graphicData>
        </a:graphic>
      </p:graphicFrame>
      <p:grpSp>
        <p:nvGrpSpPr>
          <p:cNvPr id="31" name="Group 30">
            <a:extLst>
              <a:ext uri="{FF2B5EF4-FFF2-40B4-BE49-F238E27FC236}">
                <a16:creationId xmlns:a16="http://schemas.microsoft.com/office/drawing/2014/main" xmlns="" id="{D01F7C96-FEC6-F64E-7A05-FE1B77C15B3F}"/>
              </a:ext>
            </a:extLst>
          </p:cNvPr>
          <p:cNvGrpSpPr/>
          <p:nvPr/>
        </p:nvGrpSpPr>
        <p:grpSpPr>
          <a:xfrm>
            <a:off x="4077703" y="185733"/>
            <a:ext cx="8626642" cy="6665998"/>
            <a:chOff x="4668253" y="4524"/>
            <a:chExt cx="8626642" cy="6665998"/>
          </a:xfrm>
        </p:grpSpPr>
        <p:sp>
          <p:nvSpPr>
            <p:cNvPr id="8" name="TextBox 7">
              <a:extLst>
                <a:ext uri="{FF2B5EF4-FFF2-40B4-BE49-F238E27FC236}">
                  <a16:creationId xmlns:a16="http://schemas.microsoft.com/office/drawing/2014/main" xmlns="" id="{9A2F4741-74BF-C89A-4589-83F657FC77B6}"/>
                </a:ext>
              </a:extLst>
            </p:cNvPr>
            <p:cNvSpPr txBox="1"/>
            <p:nvPr/>
          </p:nvSpPr>
          <p:spPr>
            <a:xfrm>
              <a:off x="6096000" y="5731968"/>
              <a:ext cx="561474" cy="523220"/>
            </a:xfrm>
            <a:prstGeom prst="rect">
              <a:avLst/>
            </a:prstGeom>
            <a:noFill/>
          </p:spPr>
          <p:txBody>
            <a:bodyPr wrap="square" rtlCol="0">
              <a:spAutoFit/>
            </a:bodyPr>
            <a:lstStyle/>
            <a:p>
              <a:r>
                <a:rPr lang="en-US" sz="2800"/>
                <a:t>0</a:t>
              </a:r>
            </a:p>
          </p:txBody>
        </p:sp>
        <p:sp>
          <p:nvSpPr>
            <p:cNvPr id="9" name="TextBox 8">
              <a:extLst>
                <a:ext uri="{FF2B5EF4-FFF2-40B4-BE49-F238E27FC236}">
                  <a16:creationId xmlns:a16="http://schemas.microsoft.com/office/drawing/2014/main" xmlns="" id="{9F003E97-B0D4-4CEE-27EE-251C7E9CD6A4}"/>
                </a:ext>
              </a:extLst>
            </p:cNvPr>
            <p:cNvSpPr txBox="1"/>
            <p:nvPr/>
          </p:nvSpPr>
          <p:spPr>
            <a:xfrm>
              <a:off x="4940970" y="5071775"/>
              <a:ext cx="1572126" cy="523220"/>
            </a:xfrm>
            <a:prstGeom prst="rect">
              <a:avLst/>
            </a:prstGeom>
            <a:noFill/>
          </p:spPr>
          <p:txBody>
            <a:bodyPr wrap="square" rtlCol="0">
              <a:spAutoFit/>
            </a:bodyPr>
            <a:lstStyle/>
            <a:p>
              <a:r>
                <a:rPr lang="en-US" sz="2800"/>
                <a:t>200 000</a:t>
              </a:r>
            </a:p>
          </p:txBody>
        </p:sp>
        <p:sp>
          <p:nvSpPr>
            <p:cNvPr id="10" name="TextBox 9">
              <a:extLst>
                <a:ext uri="{FF2B5EF4-FFF2-40B4-BE49-F238E27FC236}">
                  <a16:creationId xmlns:a16="http://schemas.microsoft.com/office/drawing/2014/main" xmlns="" id="{DB839EE1-DFD4-8CF0-7450-4262FD77AB86}"/>
                </a:ext>
              </a:extLst>
            </p:cNvPr>
            <p:cNvSpPr txBox="1"/>
            <p:nvPr/>
          </p:nvSpPr>
          <p:spPr>
            <a:xfrm>
              <a:off x="4940970" y="4405411"/>
              <a:ext cx="1572126" cy="523220"/>
            </a:xfrm>
            <a:prstGeom prst="rect">
              <a:avLst/>
            </a:prstGeom>
            <a:noFill/>
          </p:spPr>
          <p:txBody>
            <a:bodyPr wrap="square" rtlCol="0">
              <a:spAutoFit/>
            </a:bodyPr>
            <a:lstStyle/>
            <a:p>
              <a:r>
                <a:rPr lang="en-US" sz="2800"/>
                <a:t>400 000</a:t>
              </a:r>
            </a:p>
          </p:txBody>
        </p:sp>
        <p:sp>
          <p:nvSpPr>
            <p:cNvPr id="11" name="TextBox 10">
              <a:extLst>
                <a:ext uri="{FF2B5EF4-FFF2-40B4-BE49-F238E27FC236}">
                  <a16:creationId xmlns:a16="http://schemas.microsoft.com/office/drawing/2014/main" xmlns="" id="{84DD7389-ABA4-18DA-DA5A-22726CFD807A}"/>
                </a:ext>
              </a:extLst>
            </p:cNvPr>
            <p:cNvSpPr txBox="1"/>
            <p:nvPr/>
          </p:nvSpPr>
          <p:spPr>
            <a:xfrm>
              <a:off x="4940970" y="3742133"/>
              <a:ext cx="1572126" cy="523220"/>
            </a:xfrm>
            <a:prstGeom prst="rect">
              <a:avLst/>
            </a:prstGeom>
            <a:noFill/>
          </p:spPr>
          <p:txBody>
            <a:bodyPr wrap="square" rtlCol="0">
              <a:spAutoFit/>
            </a:bodyPr>
            <a:lstStyle/>
            <a:p>
              <a:r>
                <a:rPr lang="en-US" sz="2800"/>
                <a:t>600 000</a:t>
              </a:r>
            </a:p>
          </p:txBody>
        </p:sp>
        <p:sp>
          <p:nvSpPr>
            <p:cNvPr id="12" name="TextBox 11">
              <a:extLst>
                <a:ext uri="{FF2B5EF4-FFF2-40B4-BE49-F238E27FC236}">
                  <a16:creationId xmlns:a16="http://schemas.microsoft.com/office/drawing/2014/main" xmlns="" id="{DE34F41C-01DF-E57A-C4B4-D9144F85A388}"/>
                </a:ext>
              </a:extLst>
            </p:cNvPr>
            <p:cNvSpPr txBox="1"/>
            <p:nvPr/>
          </p:nvSpPr>
          <p:spPr>
            <a:xfrm>
              <a:off x="4940970" y="3115256"/>
              <a:ext cx="1572126" cy="523220"/>
            </a:xfrm>
            <a:prstGeom prst="rect">
              <a:avLst/>
            </a:prstGeom>
            <a:noFill/>
          </p:spPr>
          <p:txBody>
            <a:bodyPr wrap="square" rtlCol="0">
              <a:spAutoFit/>
            </a:bodyPr>
            <a:lstStyle/>
            <a:p>
              <a:r>
                <a:rPr lang="en-US" sz="2800"/>
                <a:t>800 000</a:t>
              </a:r>
            </a:p>
          </p:txBody>
        </p:sp>
        <p:sp>
          <p:nvSpPr>
            <p:cNvPr id="13" name="TextBox 12">
              <a:extLst>
                <a:ext uri="{FF2B5EF4-FFF2-40B4-BE49-F238E27FC236}">
                  <a16:creationId xmlns:a16="http://schemas.microsoft.com/office/drawing/2014/main" xmlns="" id="{FFEE0417-489D-5989-421A-1B9F2AC86A4A}"/>
                </a:ext>
              </a:extLst>
            </p:cNvPr>
            <p:cNvSpPr txBox="1"/>
            <p:nvPr/>
          </p:nvSpPr>
          <p:spPr>
            <a:xfrm>
              <a:off x="4668253" y="2488379"/>
              <a:ext cx="1844843" cy="523220"/>
            </a:xfrm>
            <a:prstGeom prst="rect">
              <a:avLst/>
            </a:prstGeom>
            <a:noFill/>
          </p:spPr>
          <p:txBody>
            <a:bodyPr wrap="square" rtlCol="0">
              <a:spAutoFit/>
            </a:bodyPr>
            <a:lstStyle/>
            <a:p>
              <a:r>
                <a:rPr lang="en-US" sz="2800"/>
                <a:t>1 000 000</a:t>
              </a:r>
            </a:p>
          </p:txBody>
        </p:sp>
        <p:sp>
          <p:nvSpPr>
            <p:cNvPr id="14" name="TextBox 13">
              <a:extLst>
                <a:ext uri="{FF2B5EF4-FFF2-40B4-BE49-F238E27FC236}">
                  <a16:creationId xmlns:a16="http://schemas.microsoft.com/office/drawing/2014/main" xmlns="" id="{751668F3-AD66-5E0F-4481-454D40FEB4C2}"/>
                </a:ext>
              </a:extLst>
            </p:cNvPr>
            <p:cNvSpPr txBox="1"/>
            <p:nvPr/>
          </p:nvSpPr>
          <p:spPr>
            <a:xfrm>
              <a:off x="4668253" y="1887418"/>
              <a:ext cx="1844843" cy="523220"/>
            </a:xfrm>
            <a:prstGeom prst="rect">
              <a:avLst/>
            </a:prstGeom>
            <a:noFill/>
          </p:spPr>
          <p:txBody>
            <a:bodyPr wrap="square" rtlCol="0">
              <a:spAutoFit/>
            </a:bodyPr>
            <a:lstStyle/>
            <a:p>
              <a:r>
                <a:rPr lang="en-US" sz="2800"/>
                <a:t>1 200 000</a:t>
              </a:r>
            </a:p>
          </p:txBody>
        </p:sp>
        <p:sp>
          <p:nvSpPr>
            <p:cNvPr id="15" name="TextBox 14">
              <a:extLst>
                <a:ext uri="{FF2B5EF4-FFF2-40B4-BE49-F238E27FC236}">
                  <a16:creationId xmlns:a16="http://schemas.microsoft.com/office/drawing/2014/main" xmlns="" id="{B6B8CA9B-4334-0D9A-2B6E-7C64E54F1C0E}"/>
                </a:ext>
              </a:extLst>
            </p:cNvPr>
            <p:cNvSpPr txBox="1"/>
            <p:nvPr/>
          </p:nvSpPr>
          <p:spPr>
            <a:xfrm>
              <a:off x="4668253" y="1212112"/>
              <a:ext cx="1844843" cy="523220"/>
            </a:xfrm>
            <a:prstGeom prst="rect">
              <a:avLst/>
            </a:prstGeom>
            <a:noFill/>
          </p:spPr>
          <p:txBody>
            <a:bodyPr wrap="square" rtlCol="0">
              <a:spAutoFit/>
            </a:bodyPr>
            <a:lstStyle/>
            <a:p>
              <a:r>
                <a:rPr lang="en-US" sz="2800"/>
                <a:t>1 400 000</a:t>
              </a:r>
            </a:p>
          </p:txBody>
        </p:sp>
        <p:sp>
          <p:nvSpPr>
            <p:cNvPr id="16" name="TextBox 15">
              <a:extLst>
                <a:ext uri="{FF2B5EF4-FFF2-40B4-BE49-F238E27FC236}">
                  <a16:creationId xmlns:a16="http://schemas.microsoft.com/office/drawing/2014/main" xmlns="" id="{33DD2F97-44E9-3E23-B7A0-61E9FBE3A550}"/>
                </a:ext>
              </a:extLst>
            </p:cNvPr>
            <p:cNvSpPr txBox="1"/>
            <p:nvPr/>
          </p:nvSpPr>
          <p:spPr>
            <a:xfrm>
              <a:off x="4940970" y="536806"/>
              <a:ext cx="1491914" cy="523220"/>
            </a:xfrm>
            <a:prstGeom prst="rect">
              <a:avLst/>
            </a:prstGeom>
            <a:noFill/>
          </p:spPr>
          <p:txBody>
            <a:bodyPr wrap="square" rtlCol="0">
              <a:spAutoFit/>
            </a:bodyPr>
            <a:lstStyle/>
            <a:p>
              <a:r>
                <a:rPr lang="en-US" sz="2800"/>
                <a:t>(người)</a:t>
              </a:r>
            </a:p>
          </p:txBody>
        </p:sp>
        <p:sp>
          <p:nvSpPr>
            <p:cNvPr id="17" name="TextBox 16">
              <a:extLst>
                <a:ext uri="{FF2B5EF4-FFF2-40B4-BE49-F238E27FC236}">
                  <a16:creationId xmlns:a16="http://schemas.microsoft.com/office/drawing/2014/main" xmlns="" id="{32AF210D-F398-D7E7-9549-84C559D030D7}"/>
                </a:ext>
              </a:extLst>
            </p:cNvPr>
            <p:cNvSpPr txBox="1"/>
            <p:nvPr/>
          </p:nvSpPr>
          <p:spPr>
            <a:xfrm>
              <a:off x="6412626" y="4524"/>
              <a:ext cx="5779374" cy="954107"/>
            </a:xfrm>
            <a:prstGeom prst="rect">
              <a:avLst/>
            </a:prstGeom>
            <a:noFill/>
          </p:spPr>
          <p:txBody>
            <a:bodyPr wrap="square" rtlCol="0">
              <a:spAutoFit/>
            </a:bodyPr>
            <a:lstStyle/>
            <a:p>
              <a:r>
                <a:rPr lang="en-US" sz="2800"/>
                <a:t>Dân số bốn tỉnh khu vực: Tây Bắc tính đến ngày 1 tháng 4 năm 2019</a:t>
              </a:r>
            </a:p>
          </p:txBody>
        </p:sp>
        <p:sp>
          <p:nvSpPr>
            <p:cNvPr id="18" name="TextBox 17">
              <a:extLst>
                <a:ext uri="{FF2B5EF4-FFF2-40B4-BE49-F238E27FC236}">
                  <a16:creationId xmlns:a16="http://schemas.microsoft.com/office/drawing/2014/main" xmlns="" id="{36BB2D3F-EC06-98DE-F555-6B4F44065C14}"/>
                </a:ext>
              </a:extLst>
            </p:cNvPr>
            <p:cNvSpPr txBox="1"/>
            <p:nvPr/>
          </p:nvSpPr>
          <p:spPr>
            <a:xfrm rot="20854760">
              <a:off x="5778046" y="6147302"/>
              <a:ext cx="1758133" cy="523220"/>
            </a:xfrm>
            <a:prstGeom prst="rect">
              <a:avLst/>
            </a:prstGeom>
            <a:noFill/>
          </p:spPr>
          <p:txBody>
            <a:bodyPr wrap="square" rtlCol="0">
              <a:spAutoFit/>
            </a:bodyPr>
            <a:lstStyle/>
            <a:p>
              <a:r>
                <a:rPr lang="en-US" sz="2800" dirty="0" err="1"/>
                <a:t>Điện</a:t>
              </a:r>
              <a:r>
                <a:rPr lang="en-US" sz="2800" dirty="0"/>
                <a:t> </a:t>
              </a:r>
              <a:r>
                <a:rPr lang="en-US" sz="2800" dirty="0" err="1"/>
                <a:t>Biên</a:t>
              </a:r>
              <a:endParaRPr lang="en-US" sz="2800" dirty="0"/>
            </a:p>
          </p:txBody>
        </p:sp>
        <p:sp>
          <p:nvSpPr>
            <p:cNvPr id="19" name="Rectangle 18">
              <a:extLst>
                <a:ext uri="{FF2B5EF4-FFF2-40B4-BE49-F238E27FC236}">
                  <a16:creationId xmlns:a16="http://schemas.microsoft.com/office/drawing/2014/main" xmlns="" id="{CB9C2629-2C50-93BE-F8EE-F621A7F5AA62}"/>
                </a:ext>
              </a:extLst>
            </p:cNvPr>
            <p:cNvSpPr/>
            <p:nvPr/>
          </p:nvSpPr>
          <p:spPr>
            <a:xfrm>
              <a:off x="7074570" y="4245421"/>
              <a:ext cx="721893" cy="1866624"/>
            </a:xfrm>
            <a:prstGeom prst="rect">
              <a:avLst/>
            </a:prstGeom>
            <a:solidFill>
              <a:srgbClr val="FF7C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xmlns="" id="{F7F3F980-A789-B74E-4D04-1D776DE57C61}"/>
                </a:ext>
              </a:extLst>
            </p:cNvPr>
            <p:cNvSpPr txBox="1"/>
            <p:nvPr/>
          </p:nvSpPr>
          <p:spPr>
            <a:xfrm>
              <a:off x="6713623" y="3702268"/>
              <a:ext cx="1572126" cy="523220"/>
            </a:xfrm>
            <a:prstGeom prst="rect">
              <a:avLst/>
            </a:prstGeom>
            <a:noFill/>
          </p:spPr>
          <p:txBody>
            <a:bodyPr wrap="square" rtlCol="0">
              <a:spAutoFit/>
            </a:bodyPr>
            <a:lstStyle/>
            <a:p>
              <a:r>
                <a:rPr lang="en-US" sz="2800"/>
                <a:t>598 856</a:t>
              </a:r>
            </a:p>
          </p:txBody>
        </p:sp>
        <p:sp>
          <p:nvSpPr>
            <p:cNvPr id="21" name="Rectangle 20">
              <a:extLst>
                <a:ext uri="{FF2B5EF4-FFF2-40B4-BE49-F238E27FC236}">
                  <a16:creationId xmlns:a16="http://schemas.microsoft.com/office/drawing/2014/main" xmlns="" id="{26A43995-E571-57F2-EFE6-E4DFAA5FEB86}"/>
                </a:ext>
              </a:extLst>
            </p:cNvPr>
            <p:cNvSpPr/>
            <p:nvPr/>
          </p:nvSpPr>
          <p:spPr>
            <a:xfrm>
              <a:off x="8357937" y="4559848"/>
              <a:ext cx="721893" cy="1552196"/>
            </a:xfrm>
            <a:prstGeom prst="rect">
              <a:avLst/>
            </a:prstGeom>
            <a:solidFill>
              <a:srgbClr val="FF7C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xmlns="" id="{BB06A468-BA03-A3B9-95B5-D753C97EEAAC}"/>
                </a:ext>
              </a:extLst>
            </p:cNvPr>
            <p:cNvSpPr txBox="1"/>
            <p:nvPr/>
          </p:nvSpPr>
          <p:spPr>
            <a:xfrm>
              <a:off x="8061160" y="4111904"/>
              <a:ext cx="1572126" cy="523220"/>
            </a:xfrm>
            <a:prstGeom prst="rect">
              <a:avLst/>
            </a:prstGeom>
            <a:noFill/>
          </p:spPr>
          <p:txBody>
            <a:bodyPr wrap="square" rtlCol="0">
              <a:spAutoFit/>
            </a:bodyPr>
            <a:lstStyle/>
            <a:p>
              <a:r>
                <a:rPr lang="en-US" sz="2800"/>
                <a:t>460 196</a:t>
              </a:r>
            </a:p>
          </p:txBody>
        </p:sp>
        <p:sp>
          <p:nvSpPr>
            <p:cNvPr id="23" name="Rectangle 22">
              <a:extLst>
                <a:ext uri="{FF2B5EF4-FFF2-40B4-BE49-F238E27FC236}">
                  <a16:creationId xmlns:a16="http://schemas.microsoft.com/office/drawing/2014/main" xmlns="" id="{E87EDED0-F2B5-A1F7-1976-83744D459790}"/>
                </a:ext>
              </a:extLst>
            </p:cNvPr>
            <p:cNvSpPr/>
            <p:nvPr/>
          </p:nvSpPr>
          <p:spPr>
            <a:xfrm>
              <a:off x="9645318" y="2165684"/>
              <a:ext cx="721893" cy="3943493"/>
            </a:xfrm>
            <a:prstGeom prst="rect">
              <a:avLst/>
            </a:prstGeom>
            <a:solidFill>
              <a:srgbClr val="FF7C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5B5D5BE1-DE6C-4D81-93C9-9A356AB47967}"/>
                </a:ext>
              </a:extLst>
            </p:cNvPr>
            <p:cNvSpPr txBox="1"/>
            <p:nvPr/>
          </p:nvSpPr>
          <p:spPr>
            <a:xfrm>
              <a:off x="9083842" y="1622531"/>
              <a:ext cx="1844843" cy="523220"/>
            </a:xfrm>
            <a:prstGeom prst="rect">
              <a:avLst/>
            </a:prstGeom>
            <a:noFill/>
          </p:spPr>
          <p:txBody>
            <a:bodyPr wrap="square" rtlCol="0">
              <a:spAutoFit/>
            </a:bodyPr>
            <a:lstStyle/>
            <a:p>
              <a:r>
                <a:rPr lang="en-US" sz="2800"/>
                <a:t>1 248 415</a:t>
              </a:r>
            </a:p>
          </p:txBody>
        </p:sp>
        <p:sp>
          <p:nvSpPr>
            <p:cNvPr id="25" name="Rectangle 24">
              <a:extLst>
                <a:ext uri="{FF2B5EF4-FFF2-40B4-BE49-F238E27FC236}">
                  <a16:creationId xmlns:a16="http://schemas.microsoft.com/office/drawing/2014/main" xmlns="" id="{08A67D3F-2178-39C7-2A05-4061933B0BE9}"/>
                </a:ext>
              </a:extLst>
            </p:cNvPr>
            <p:cNvSpPr/>
            <p:nvPr/>
          </p:nvSpPr>
          <p:spPr>
            <a:xfrm>
              <a:off x="10932699" y="3429000"/>
              <a:ext cx="721893" cy="2690156"/>
            </a:xfrm>
            <a:prstGeom prst="rect">
              <a:avLst/>
            </a:prstGeom>
            <a:solidFill>
              <a:srgbClr val="FF7C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xmlns="" id="{3D30A5BD-47BA-CA88-4D29-B735A65A0C54}"/>
                </a:ext>
              </a:extLst>
            </p:cNvPr>
            <p:cNvSpPr txBox="1"/>
            <p:nvPr/>
          </p:nvSpPr>
          <p:spPr>
            <a:xfrm>
              <a:off x="10451435" y="2926385"/>
              <a:ext cx="1572126" cy="523220"/>
            </a:xfrm>
            <a:prstGeom prst="rect">
              <a:avLst/>
            </a:prstGeom>
            <a:noFill/>
          </p:spPr>
          <p:txBody>
            <a:bodyPr wrap="square" rtlCol="0">
              <a:spAutoFit/>
            </a:bodyPr>
            <a:lstStyle/>
            <a:p>
              <a:r>
                <a:rPr lang="en-US" sz="2800"/>
                <a:t>854 131</a:t>
              </a:r>
            </a:p>
          </p:txBody>
        </p:sp>
        <p:sp>
          <p:nvSpPr>
            <p:cNvPr id="27" name="TextBox 26">
              <a:extLst>
                <a:ext uri="{FF2B5EF4-FFF2-40B4-BE49-F238E27FC236}">
                  <a16:creationId xmlns:a16="http://schemas.microsoft.com/office/drawing/2014/main" xmlns="" id="{4AB52FF7-12E9-BD5B-30C2-9E6939DF09A6}"/>
                </a:ext>
              </a:extLst>
            </p:cNvPr>
            <p:cNvSpPr txBox="1"/>
            <p:nvPr/>
          </p:nvSpPr>
          <p:spPr>
            <a:xfrm rot="20845438">
              <a:off x="7376919" y="6092440"/>
              <a:ext cx="1758133" cy="523220"/>
            </a:xfrm>
            <a:prstGeom prst="rect">
              <a:avLst/>
            </a:prstGeom>
            <a:noFill/>
          </p:spPr>
          <p:txBody>
            <a:bodyPr wrap="square" rtlCol="0">
              <a:spAutoFit/>
            </a:bodyPr>
            <a:lstStyle/>
            <a:p>
              <a:r>
                <a:rPr lang="en-US" sz="2800" dirty="0"/>
                <a:t>Lai </a:t>
              </a:r>
              <a:r>
                <a:rPr lang="en-US" sz="2800" dirty="0" err="1"/>
                <a:t>Châu</a:t>
              </a:r>
              <a:endParaRPr lang="en-US" sz="2800" dirty="0"/>
            </a:p>
          </p:txBody>
        </p:sp>
        <p:sp>
          <p:nvSpPr>
            <p:cNvPr id="29" name="TextBox 28">
              <a:extLst>
                <a:ext uri="{FF2B5EF4-FFF2-40B4-BE49-F238E27FC236}">
                  <a16:creationId xmlns:a16="http://schemas.microsoft.com/office/drawing/2014/main" xmlns="" id="{3B82767D-FD81-C750-25CF-8B55EDF569BB}"/>
                </a:ext>
              </a:extLst>
            </p:cNvPr>
            <p:cNvSpPr txBox="1"/>
            <p:nvPr/>
          </p:nvSpPr>
          <p:spPr>
            <a:xfrm rot="20696089">
              <a:off x="8973703" y="6074911"/>
              <a:ext cx="1758133" cy="523220"/>
            </a:xfrm>
            <a:prstGeom prst="rect">
              <a:avLst/>
            </a:prstGeom>
            <a:noFill/>
          </p:spPr>
          <p:txBody>
            <a:bodyPr wrap="square" rtlCol="0">
              <a:spAutoFit/>
            </a:bodyPr>
            <a:lstStyle/>
            <a:p>
              <a:r>
                <a:rPr lang="en-US" sz="2800" dirty="0" err="1"/>
                <a:t>Sơn</a:t>
              </a:r>
              <a:r>
                <a:rPr lang="en-US" sz="2800" dirty="0"/>
                <a:t> La</a:t>
              </a:r>
            </a:p>
          </p:txBody>
        </p:sp>
        <p:sp>
          <p:nvSpPr>
            <p:cNvPr id="30" name="TextBox 29">
              <a:extLst>
                <a:ext uri="{FF2B5EF4-FFF2-40B4-BE49-F238E27FC236}">
                  <a16:creationId xmlns:a16="http://schemas.microsoft.com/office/drawing/2014/main" xmlns="" id="{D6C0D6FF-4408-FFF1-2B8A-1ED369B3988D}"/>
                </a:ext>
              </a:extLst>
            </p:cNvPr>
            <p:cNvSpPr txBox="1"/>
            <p:nvPr/>
          </p:nvSpPr>
          <p:spPr>
            <a:xfrm rot="20696089">
              <a:off x="10160725" y="6054977"/>
              <a:ext cx="1758133" cy="523220"/>
            </a:xfrm>
            <a:prstGeom prst="rect">
              <a:avLst/>
            </a:prstGeom>
            <a:noFill/>
          </p:spPr>
          <p:txBody>
            <a:bodyPr wrap="square" rtlCol="0">
              <a:spAutoFit/>
            </a:bodyPr>
            <a:lstStyle/>
            <a:p>
              <a:r>
                <a:rPr lang="en-US" sz="2800" dirty="0" err="1"/>
                <a:t>Hòa</a:t>
              </a:r>
              <a:r>
                <a:rPr lang="en-US" sz="2800" dirty="0"/>
                <a:t> </a:t>
              </a:r>
              <a:r>
                <a:rPr lang="en-US" sz="2800" dirty="0" err="1"/>
                <a:t>Bình</a:t>
              </a:r>
              <a:endParaRPr lang="en-US" sz="2800" dirty="0"/>
            </a:p>
          </p:txBody>
        </p:sp>
        <p:sp>
          <p:nvSpPr>
            <p:cNvPr id="2" name="TextBox 1">
              <a:extLst>
                <a:ext uri="{FF2B5EF4-FFF2-40B4-BE49-F238E27FC236}">
                  <a16:creationId xmlns:a16="http://schemas.microsoft.com/office/drawing/2014/main" xmlns="" id="{5453DEC1-8F03-0B70-0B66-021C0D576D5C}"/>
                </a:ext>
              </a:extLst>
            </p:cNvPr>
            <p:cNvSpPr txBox="1"/>
            <p:nvPr/>
          </p:nvSpPr>
          <p:spPr>
            <a:xfrm>
              <a:off x="11802981" y="6107639"/>
              <a:ext cx="1491914" cy="523220"/>
            </a:xfrm>
            <a:prstGeom prst="rect">
              <a:avLst/>
            </a:prstGeom>
            <a:noFill/>
          </p:spPr>
          <p:txBody>
            <a:bodyPr wrap="square" rtlCol="0">
              <a:spAutoFit/>
            </a:bodyPr>
            <a:lstStyle/>
            <a:p>
              <a:r>
                <a:rPr lang="en-US" sz="2800"/>
                <a:t>(tỉnh)</a:t>
              </a:r>
            </a:p>
          </p:txBody>
        </p:sp>
      </p:grpSp>
      <p:pic>
        <p:nvPicPr>
          <p:cNvPr id="4" name="Picture 2">
            <a:extLst>
              <a:ext uri="{FF2B5EF4-FFF2-40B4-BE49-F238E27FC236}">
                <a16:creationId xmlns:a16="http://schemas.microsoft.com/office/drawing/2014/main" xmlns="" id="{F0FB8371-C68D-C2A5-4499-FAB6F2C363E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172" b="90000" l="9929" r="89894">
                        <a14:foregroundMark x1="60816" y1="5172" x2="61170" y2="11494"/>
                        <a14:foregroundMark x1="57624" y1="13563" x2="58688" y2="16897"/>
                      </a14:backgroundRemoval>
                    </a14:imgEffect>
                  </a14:imgLayer>
                </a14:imgProps>
              </a:ext>
              <a:ext uri="{28A0092B-C50C-407E-A947-70E740481C1C}">
                <a14:useLocalDpi xmlns:a14="http://schemas.microsoft.com/office/drawing/2010/main" val="0"/>
              </a:ext>
            </a:extLst>
          </a:blip>
          <a:srcRect l="18992" r="15348" b="6666"/>
          <a:stretch/>
        </p:blipFill>
        <p:spPr bwMode="auto">
          <a:xfrm flipH="1">
            <a:off x="1202158" y="2207966"/>
            <a:ext cx="2206940" cy="4838291"/>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5">
            <a:extLst>
              <a:ext uri="{FF2B5EF4-FFF2-40B4-BE49-F238E27FC236}">
                <a16:creationId xmlns:a16="http://schemas.microsoft.com/office/drawing/2014/main" xmlns="" id="{EF50E3CB-7E4D-7313-1EF2-8650A97D5EFE}"/>
              </a:ext>
            </a:extLst>
          </p:cNvPr>
          <p:cNvSpPr/>
          <p:nvPr/>
        </p:nvSpPr>
        <p:spPr>
          <a:xfrm>
            <a:off x="292765" y="267911"/>
            <a:ext cx="3696703" cy="1743858"/>
          </a:xfrm>
          <a:prstGeom prst="wedgeRoundRectCallout">
            <a:avLst>
              <a:gd name="adj1" fmla="val -9496"/>
              <a:gd name="adj2" fmla="val 68669"/>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b="1">
                <a:solidFill>
                  <a:srgbClr val="002060"/>
                </a:solidFill>
              </a:rPr>
              <a:t>Biểu đồ này nói về điều gì?</a:t>
            </a:r>
          </a:p>
        </p:txBody>
      </p:sp>
      <p:sp>
        <p:nvSpPr>
          <p:cNvPr id="7" name="Rectangle 6">
            <a:extLst>
              <a:ext uri="{FF2B5EF4-FFF2-40B4-BE49-F238E27FC236}">
                <a16:creationId xmlns:a16="http://schemas.microsoft.com/office/drawing/2014/main" xmlns="" id="{C99E8EE1-2674-9F5A-3849-D9149FF3F2E9}"/>
              </a:ext>
            </a:extLst>
          </p:cNvPr>
          <p:cNvSpPr/>
          <p:nvPr/>
        </p:nvSpPr>
        <p:spPr>
          <a:xfrm>
            <a:off x="5804132" y="96099"/>
            <a:ext cx="5779374" cy="1159772"/>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82381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ÂM-THANH-XOAY.wav"/>
                                        </p:tgtEl>
                                      </p:cMediaNode>
                                    </p:audio>
                                  </p:subTnLst>
                                </p:cTn>
                              </p:par>
                            </p:childTnLst>
                          </p:cTn>
                        </p:par>
                        <p:par>
                          <p:cTn id="8" fill="hold">
                            <p:stCondLst>
                              <p:cond delay="500"/>
                            </p:stCondLst>
                            <p:childTnLst>
                              <p:par>
                                <p:cTn id="9" presetID="26" presetClass="emph" presetSubtype="0" repeatCount="4000" fill="hold" grpId="1" nodeType="afterEffect">
                                  <p:stCondLst>
                                    <p:cond delay="0"/>
                                  </p:stCondLst>
                                  <p:childTnLst>
                                    <p:animEffect transition="out" filter="fade">
                                      <p:cBhvr>
                                        <p:cTn id="10" dur="500" tmFilter="0, 0; .2, .5; .8, .5; 1, 0"/>
                                        <p:tgtEl>
                                          <p:spTgt spid="7"/>
                                        </p:tgtEl>
                                      </p:cBhvr>
                                    </p:animEffect>
                                    <p:animScale>
                                      <p:cBhvr>
                                        <p:cTn id="11"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xmlns="" id="{3EE3EAB5-36F1-B4A8-41E0-ACA867B997AE}"/>
              </a:ext>
            </a:extLst>
          </p:cNvPr>
          <p:cNvGraphicFramePr>
            <a:graphicFrameLocks noGrp="1"/>
          </p:cNvGraphicFramePr>
          <p:nvPr/>
        </p:nvGraphicFramePr>
        <p:xfrm>
          <a:off x="5922546" y="1159773"/>
          <a:ext cx="5422230" cy="5133480"/>
        </p:xfrm>
        <a:graphic>
          <a:graphicData uri="http://schemas.openxmlformats.org/drawingml/2006/table">
            <a:tbl>
              <a:tblPr firstRow="1" bandRow="1">
                <a:tableStyleId>{5C22544A-7EE6-4342-B048-85BDC9FD1C3A}</a:tableStyleId>
              </a:tblPr>
              <a:tblGrid>
                <a:gridCol w="5422230">
                  <a:extLst>
                    <a:ext uri="{9D8B030D-6E8A-4147-A177-3AD203B41FA5}">
                      <a16:colId xmlns:a16="http://schemas.microsoft.com/office/drawing/2014/main" xmlns="" val="3365428398"/>
                    </a:ext>
                  </a:extLst>
                </a:gridCol>
              </a:tblGrid>
              <a:tr h="641685">
                <a:tc>
                  <a:txBody>
                    <a:bodyPr/>
                    <a:lstStyle/>
                    <a:p>
                      <a:endParaRPr lang="en-US"/>
                    </a:p>
                  </a:txBody>
                  <a:tcPr>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xmlns="" val="1907928177"/>
                  </a:ext>
                </a:extLst>
              </a:tr>
              <a:tr h="641685">
                <a:tc>
                  <a:txBody>
                    <a:bodyPr/>
                    <a:lstStyle/>
                    <a:p>
                      <a:endParaRPr lang="en-US"/>
                    </a:p>
                  </a:txBody>
                  <a:tcPr>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xmlns="" val="2031121044"/>
                  </a:ext>
                </a:extLst>
              </a:tr>
              <a:tr h="641685">
                <a:tc>
                  <a:txBody>
                    <a:bodyPr/>
                    <a:lstStyle/>
                    <a:p>
                      <a:endParaRPr lang="en-US"/>
                    </a:p>
                  </a:txBody>
                  <a:tcPr>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xmlns="" val="3187954182"/>
                  </a:ext>
                </a:extLst>
              </a:tr>
              <a:tr h="641685">
                <a:tc>
                  <a:txBody>
                    <a:bodyPr/>
                    <a:lstStyle/>
                    <a:p>
                      <a:endParaRPr lang="en-US"/>
                    </a:p>
                  </a:txBody>
                  <a:tcPr>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xmlns="" val="1951400700"/>
                  </a:ext>
                </a:extLst>
              </a:tr>
              <a:tr h="641685">
                <a:tc>
                  <a:txBody>
                    <a:bodyPr/>
                    <a:lstStyle/>
                    <a:p>
                      <a:endParaRPr lang="en-US"/>
                    </a:p>
                  </a:txBody>
                  <a:tcPr>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xmlns="" val="1318859300"/>
                  </a:ext>
                </a:extLst>
              </a:tr>
              <a:tr h="641685">
                <a:tc>
                  <a:txBody>
                    <a:bodyPr/>
                    <a:lstStyle/>
                    <a:p>
                      <a:endParaRPr lang="en-US"/>
                    </a:p>
                  </a:txBody>
                  <a:tcPr>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xmlns="" val="558434910"/>
                  </a:ext>
                </a:extLst>
              </a:tr>
              <a:tr h="641685">
                <a:tc>
                  <a:txBody>
                    <a:bodyPr/>
                    <a:lstStyle/>
                    <a:p>
                      <a:endParaRPr lang="en-US"/>
                    </a:p>
                  </a:txBody>
                  <a:tcPr>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xmlns="" val="3269190386"/>
                  </a:ext>
                </a:extLst>
              </a:tr>
              <a:tr h="641685">
                <a:tc>
                  <a:txBody>
                    <a:bodyPr/>
                    <a:lstStyle/>
                    <a:p>
                      <a:endParaRPr lang="en-US"/>
                    </a:p>
                  </a:txBody>
                  <a:tcPr>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xmlns="" val="2978019871"/>
                  </a:ext>
                </a:extLst>
              </a:tr>
            </a:tbl>
          </a:graphicData>
        </a:graphic>
      </p:graphicFrame>
      <p:grpSp>
        <p:nvGrpSpPr>
          <p:cNvPr id="31" name="Group 30">
            <a:extLst>
              <a:ext uri="{FF2B5EF4-FFF2-40B4-BE49-F238E27FC236}">
                <a16:creationId xmlns:a16="http://schemas.microsoft.com/office/drawing/2014/main" xmlns="" id="{D01F7C96-FEC6-F64E-7A05-FE1B77C15B3F}"/>
              </a:ext>
            </a:extLst>
          </p:cNvPr>
          <p:cNvGrpSpPr/>
          <p:nvPr/>
        </p:nvGrpSpPr>
        <p:grpSpPr>
          <a:xfrm>
            <a:off x="4077703" y="185733"/>
            <a:ext cx="8626642" cy="6672267"/>
            <a:chOff x="4668253" y="4524"/>
            <a:chExt cx="8626642" cy="6672267"/>
          </a:xfrm>
        </p:grpSpPr>
        <p:sp>
          <p:nvSpPr>
            <p:cNvPr id="8" name="TextBox 7">
              <a:extLst>
                <a:ext uri="{FF2B5EF4-FFF2-40B4-BE49-F238E27FC236}">
                  <a16:creationId xmlns:a16="http://schemas.microsoft.com/office/drawing/2014/main" xmlns="" id="{9A2F4741-74BF-C89A-4589-83F657FC77B6}"/>
                </a:ext>
              </a:extLst>
            </p:cNvPr>
            <p:cNvSpPr txBox="1"/>
            <p:nvPr/>
          </p:nvSpPr>
          <p:spPr>
            <a:xfrm>
              <a:off x="6096000" y="5731968"/>
              <a:ext cx="561474" cy="523220"/>
            </a:xfrm>
            <a:prstGeom prst="rect">
              <a:avLst/>
            </a:prstGeom>
            <a:noFill/>
          </p:spPr>
          <p:txBody>
            <a:bodyPr wrap="square" rtlCol="0">
              <a:spAutoFit/>
            </a:bodyPr>
            <a:lstStyle/>
            <a:p>
              <a:r>
                <a:rPr lang="en-US" sz="2800"/>
                <a:t>0</a:t>
              </a:r>
            </a:p>
          </p:txBody>
        </p:sp>
        <p:sp>
          <p:nvSpPr>
            <p:cNvPr id="9" name="TextBox 8">
              <a:extLst>
                <a:ext uri="{FF2B5EF4-FFF2-40B4-BE49-F238E27FC236}">
                  <a16:creationId xmlns:a16="http://schemas.microsoft.com/office/drawing/2014/main" xmlns="" id="{9F003E97-B0D4-4CEE-27EE-251C7E9CD6A4}"/>
                </a:ext>
              </a:extLst>
            </p:cNvPr>
            <p:cNvSpPr txBox="1"/>
            <p:nvPr/>
          </p:nvSpPr>
          <p:spPr>
            <a:xfrm>
              <a:off x="4940970" y="5071775"/>
              <a:ext cx="1572126" cy="523220"/>
            </a:xfrm>
            <a:prstGeom prst="rect">
              <a:avLst/>
            </a:prstGeom>
            <a:noFill/>
          </p:spPr>
          <p:txBody>
            <a:bodyPr wrap="square" rtlCol="0">
              <a:spAutoFit/>
            </a:bodyPr>
            <a:lstStyle/>
            <a:p>
              <a:r>
                <a:rPr lang="en-US" sz="2800"/>
                <a:t>200 000</a:t>
              </a:r>
            </a:p>
          </p:txBody>
        </p:sp>
        <p:sp>
          <p:nvSpPr>
            <p:cNvPr id="10" name="TextBox 9">
              <a:extLst>
                <a:ext uri="{FF2B5EF4-FFF2-40B4-BE49-F238E27FC236}">
                  <a16:creationId xmlns:a16="http://schemas.microsoft.com/office/drawing/2014/main" xmlns="" id="{DB839EE1-DFD4-8CF0-7450-4262FD77AB86}"/>
                </a:ext>
              </a:extLst>
            </p:cNvPr>
            <p:cNvSpPr txBox="1"/>
            <p:nvPr/>
          </p:nvSpPr>
          <p:spPr>
            <a:xfrm>
              <a:off x="4940970" y="4405411"/>
              <a:ext cx="1572126" cy="523220"/>
            </a:xfrm>
            <a:prstGeom prst="rect">
              <a:avLst/>
            </a:prstGeom>
            <a:noFill/>
          </p:spPr>
          <p:txBody>
            <a:bodyPr wrap="square" rtlCol="0">
              <a:spAutoFit/>
            </a:bodyPr>
            <a:lstStyle/>
            <a:p>
              <a:r>
                <a:rPr lang="en-US" sz="2800"/>
                <a:t>400 000</a:t>
              </a:r>
            </a:p>
          </p:txBody>
        </p:sp>
        <p:sp>
          <p:nvSpPr>
            <p:cNvPr id="11" name="TextBox 10">
              <a:extLst>
                <a:ext uri="{FF2B5EF4-FFF2-40B4-BE49-F238E27FC236}">
                  <a16:creationId xmlns:a16="http://schemas.microsoft.com/office/drawing/2014/main" xmlns="" id="{84DD7389-ABA4-18DA-DA5A-22726CFD807A}"/>
                </a:ext>
              </a:extLst>
            </p:cNvPr>
            <p:cNvSpPr txBox="1"/>
            <p:nvPr/>
          </p:nvSpPr>
          <p:spPr>
            <a:xfrm>
              <a:off x="4940970" y="3742133"/>
              <a:ext cx="1572126" cy="523220"/>
            </a:xfrm>
            <a:prstGeom prst="rect">
              <a:avLst/>
            </a:prstGeom>
            <a:noFill/>
          </p:spPr>
          <p:txBody>
            <a:bodyPr wrap="square" rtlCol="0">
              <a:spAutoFit/>
            </a:bodyPr>
            <a:lstStyle/>
            <a:p>
              <a:r>
                <a:rPr lang="en-US" sz="2800"/>
                <a:t>600 000</a:t>
              </a:r>
            </a:p>
          </p:txBody>
        </p:sp>
        <p:sp>
          <p:nvSpPr>
            <p:cNvPr id="12" name="TextBox 11">
              <a:extLst>
                <a:ext uri="{FF2B5EF4-FFF2-40B4-BE49-F238E27FC236}">
                  <a16:creationId xmlns:a16="http://schemas.microsoft.com/office/drawing/2014/main" xmlns="" id="{DE34F41C-01DF-E57A-C4B4-D9144F85A388}"/>
                </a:ext>
              </a:extLst>
            </p:cNvPr>
            <p:cNvSpPr txBox="1"/>
            <p:nvPr/>
          </p:nvSpPr>
          <p:spPr>
            <a:xfrm>
              <a:off x="4940970" y="3115256"/>
              <a:ext cx="1572126" cy="523220"/>
            </a:xfrm>
            <a:prstGeom prst="rect">
              <a:avLst/>
            </a:prstGeom>
            <a:noFill/>
          </p:spPr>
          <p:txBody>
            <a:bodyPr wrap="square" rtlCol="0">
              <a:spAutoFit/>
            </a:bodyPr>
            <a:lstStyle/>
            <a:p>
              <a:r>
                <a:rPr lang="en-US" sz="2800"/>
                <a:t>800 000</a:t>
              </a:r>
            </a:p>
          </p:txBody>
        </p:sp>
        <p:sp>
          <p:nvSpPr>
            <p:cNvPr id="13" name="TextBox 12">
              <a:extLst>
                <a:ext uri="{FF2B5EF4-FFF2-40B4-BE49-F238E27FC236}">
                  <a16:creationId xmlns:a16="http://schemas.microsoft.com/office/drawing/2014/main" xmlns="" id="{FFEE0417-489D-5989-421A-1B9F2AC86A4A}"/>
                </a:ext>
              </a:extLst>
            </p:cNvPr>
            <p:cNvSpPr txBox="1"/>
            <p:nvPr/>
          </p:nvSpPr>
          <p:spPr>
            <a:xfrm>
              <a:off x="4668253" y="2488379"/>
              <a:ext cx="1844843" cy="523220"/>
            </a:xfrm>
            <a:prstGeom prst="rect">
              <a:avLst/>
            </a:prstGeom>
            <a:noFill/>
          </p:spPr>
          <p:txBody>
            <a:bodyPr wrap="square" rtlCol="0">
              <a:spAutoFit/>
            </a:bodyPr>
            <a:lstStyle/>
            <a:p>
              <a:r>
                <a:rPr lang="en-US" sz="2800"/>
                <a:t>1 000 000</a:t>
              </a:r>
            </a:p>
          </p:txBody>
        </p:sp>
        <p:sp>
          <p:nvSpPr>
            <p:cNvPr id="14" name="TextBox 13">
              <a:extLst>
                <a:ext uri="{FF2B5EF4-FFF2-40B4-BE49-F238E27FC236}">
                  <a16:creationId xmlns:a16="http://schemas.microsoft.com/office/drawing/2014/main" xmlns="" id="{751668F3-AD66-5E0F-4481-454D40FEB4C2}"/>
                </a:ext>
              </a:extLst>
            </p:cNvPr>
            <p:cNvSpPr txBox="1"/>
            <p:nvPr/>
          </p:nvSpPr>
          <p:spPr>
            <a:xfrm>
              <a:off x="4668253" y="1887418"/>
              <a:ext cx="1844843" cy="523220"/>
            </a:xfrm>
            <a:prstGeom prst="rect">
              <a:avLst/>
            </a:prstGeom>
            <a:noFill/>
          </p:spPr>
          <p:txBody>
            <a:bodyPr wrap="square" rtlCol="0">
              <a:spAutoFit/>
            </a:bodyPr>
            <a:lstStyle/>
            <a:p>
              <a:r>
                <a:rPr lang="en-US" sz="2800"/>
                <a:t>1 200 000</a:t>
              </a:r>
            </a:p>
          </p:txBody>
        </p:sp>
        <p:sp>
          <p:nvSpPr>
            <p:cNvPr id="15" name="TextBox 14">
              <a:extLst>
                <a:ext uri="{FF2B5EF4-FFF2-40B4-BE49-F238E27FC236}">
                  <a16:creationId xmlns:a16="http://schemas.microsoft.com/office/drawing/2014/main" xmlns="" id="{B6B8CA9B-4334-0D9A-2B6E-7C64E54F1C0E}"/>
                </a:ext>
              </a:extLst>
            </p:cNvPr>
            <p:cNvSpPr txBox="1"/>
            <p:nvPr/>
          </p:nvSpPr>
          <p:spPr>
            <a:xfrm>
              <a:off x="4668253" y="1212112"/>
              <a:ext cx="1844843" cy="523220"/>
            </a:xfrm>
            <a:prstGeom prst="rect">
              <a:avLst/>
            </a:prstGeom>
            <a:noFill/>
          </p:spPr>
          <p:txBody>
            <a:bodyPr wrap="square" rtlCol="0">
              <a:spAutoFit/>
            </a:bodyPr>
            <a:lstStyle/>
            <a:p>
              <a:r>
                <a:rPr lang="en-US" sz="2800"/>
                <a:t>1 400 000</a:t>
              </a:r>
            </a:p>
          </p:txBody>
        </p:sp>
        <p:sp>
          <p:nvSpPr>
            <p:cNvPr id="16" name="TextBox 15">
              <a:extLst>
                <a:ext uri="{FF2B5EF4-FFF2-40B4-BE49-F238E27FC236}">
                  <a16:creationId xmlns:a16="http://schemas.microsoft.com/office/drawing/2014/main" xmlns="" id="{33DD2F97-44E9-3E23-B7A0-61E9FBE3A550}"/>
                </a:ext>
              </a:extLst>
            </p:cNvPr>
            <p:cNvSpPr txBox="1"/>
            <p:nvPr/>
          </p:nvSpPr>
          <p:spPr>
            <a:xfrm>
              <a:off x="4940970" y="536806"/>
              <a:ext cx="1491914" cy="523220"/>
            </a:xfrm>
            <a:prstGeom prst="rect">
              <a:avLst/>
            </a:prstGeom>
            <a:noFill/>
          </p:spPr>
          <p:txBody>
            <a:bodyPr wrap="square" rtlCol="0">
              <a:spAutoFit/>
            </a:bodyPr>
            <a:lstStyle/>
            <a:p>
              <a:r>
                <a:rPr lang="en-US" sz="2800"/>
                <a:t>(người)</a:t>
              </a:r>
            </a:p>
          </p:txBody>
        </p:sp>
        <p:sp>
          <p:nvSpPr>
            <p:cNvPr id="17" name="TextBox 16">
              <a:extLst>
                <a:ext uri="{FF2B5EF4-FFF2-40B4-BE49-F238E27FC236}">
                  <a16:creationId xmlns:a16="http://schemas.microsoft.com/office/drawing/2014/main" xmlns="" id="{32AF210D-F398-D7E7-9549-84C559D030D7}"/>
                </a:ext>
              </a:extLst>
            </p:cNvPr>
            <p:cNvSpPr txBox="1"/>
            <p:nvPr/>
          </p:nvSpPr>
          <p:spPr>
            <a:xfrm>
              <a:off x="6412626" y="4524"/>
              <a:ext cx="5779374" cy="954107"/>
            </a:xfrm>
            <a:prstGeom prst="rect">
              <a:avLst/>
            </a:prstGeom>
            <a:noFill/>
          </p:spPr>
          <p:txBody>
            <a:bodyPr wrap="square" rtlCol="0">
              <a:spAutoFit/>
            </a:bodyPr>
            <a:lstStyle/>
            <a:p>
              <a:r>
                <a:rPr lang="en-US" sz="2800"/>
                <a:t>Dân số bốn tỉnh khu vực: Tây Bắc tính đến ngày 1 tháng 4 năm 2019</a:t>
              </a:r>
            </a:p>
          </p:txBody>
        </p:sp>
        <p:sp>
          <p:nvSpPr>
            <p:cNvPr id="18" name="TextBox 17">
              <a:extLst>
                <a:ext uri="{FF2B5EF4-FFF2-40B4-BE49-F238E27FC236}">
                  <a16:creationId xmlns:a16="http://schemas.microsoft.com/office/drawing/2014/main" xmlns="" id="{36BB2D3F-EC06-98DE-F555-6B4F44065C14}"/>
                </a:ext>
              </a:extLst>
            </p:cNvPr>
            <p:cNvSpPr txBox="1"/>
            <p:nvPr/>
          </p:nvSpPr>
          <p:spPr>
            <a:xfrm rot="20854760">
              <a:off x="5828138" y="6137919"/>
              <a:ext cx="1829704" cy="523220"/>
            </a:xfrm>
            <a:prstGeom prst="rect">
              <a:avLst/>
            </a:prstGeom>
            <a:noFill/>
          </p:spPr>
          <p:txBody>
            <a:bodyPr wrap="square" rtlCol="0">
              <a:spAutoFit/>
            </a:bodyPr>
            <a:lstStyle/>
            <a:p>
              <a:r>
                <a:rPr lang="en-US" sz="2800" dirty="0" err="1"/>
                <a:t>Điện</a:t>
              </a:r>
              <a:r>
                <a:rPr lang="en-US" sz="2800" dirty="0"/>
                <a:t> </a:t>
              </a:r>
              <a:r>
                <a:rPr lang="en-US" sz="2800" dirty="0" err="1"/>
                <a:t>Biên</a:t>
              </a:r>
              <a:endParaRPr lang="en-US" sz="2800" dirty="0"/>
            </a:p>
          </p:txBody>
        </p:sp>
        <p:sp>
          <p:nvSpPr>
            <p:cNvPr id="19" name="Rectangle 18">
              <a:extLst>
                <a:ext uri="{FF2B5EF4-FFF2-40B4-BE49-F238E27FC236}">
                  <a16:creationId xmlns:a16="http://schemas.microsoft.com/office/drawing/2014/main" xmlns="" id="{CB9C2629-2C50-93BE-F8EE-F621A7F5AA62}"/>
                </a:ext>
              </a:extLst>
            </p:cNvPr>
            <p:cNvSpPr/>
            <p:nvPr/>
          </p:nvSpPr>
          <p:spPr>
            <a:xfrm>
              <a:off x="7074570" y="4245421"/>
              <a:ext cx="721893" cy="1866624"/>
            </a:xfrm>
            <a:prstGeom prst="rect">
              <a:avLst/>
            </a:prstGeom>
            <a:solidFill>
              <a:srgbClr val="FF7C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xmlns="" id="{F7F3F980-A789-B74E-4D04-1D776DE57C61}"/>
                </a:ext>
              </a:extLst>
            </p:cNvPr>
            <p:cNvSpPr txBox="1"/>
            <p:nvPr/>
          </p:nvSpPr>
          <p:spPr>
            <a:xfrm>
              <a:off x="6713623" y="3702268"/>
              <a:ext cx="1572126" cy="523220"/>
            </a:xfrm>
            <a:prstGeom prst="rect">
              <a:avLst/>
            </a:prstGeom>
            <a:noFill/>
          </p:spPr>
          <p:txBody>
            <a:bodyPr wrap="square" rtlCol="0">
              <a:spAutoFit/>
            </a:bodyPr>
            <a:lstStyle/>
            <a:p>
              <a:r>
                <a:rPr lang="en-US" sz="2800"/>
                <a:t>598 856</a:t>
              </a:r>
            </a:p>
          </p:txBody>
        </p:sp>
        <p:sp>
          <p:nvSpPr>
            <p:cNvPr id="21" name="Rectangle 20">
              <a:extLst>
                <a:ext uri="{FF2B5EF4-FFF2-40B4-BE49-F238E27FC236}">
                  <a16:creationId xmlns:a16="http://schemas.microsoft.com/office/drawing/2014/main" xmlns="" id="{26A43995-E571-57F2-EFE6-E4DFAA5FEB86}"/>
                </a:ext>
              </a:extLst>
            </p:cNvPr>
            <p:cNvSpPr/>
            <p:nvPr/>
          </p:nvSpPr>
          <p:spPr>
            <a:xfrm>
              <a:off x="8357937" y="4559848"/>
              <a:ext cx="721893" cy="1552196"/>
            </a:xfrm>
            <a:prstGeom prst="rect">
              <a:avLst/>
            </a:prstGeom>
            <a:solidFill>
              <a:srgbClr val="FF7C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xmlns="" id="{BB06A468-BA03-A3B9-95B5-D753C97EEAAC}"/>
                </a:ext>
              </a:extLst>
            </p:cNvPr>
            <p:cNvSpPr txBox="1"/>
            <p:nvPr/>
          </p:nvSpPr>
          <p:spPr>
            <a:xfrm>
              <a:off x="8061160" y="4111904"/>
              <a:ext cx="1572126" cy="523220"/>
            </a:xfrm>
            <a:prstGeom prst="rect">
              <a:avLst/>
            </a:prstGeom>
            <a:noFill/>
          </p:spPr>
          <p:txBody>
            <a:bodyPr wrap="square" rtlCol="0">
              <a:spAutoFit/>
            </a:bodyPr>
            <a:lstStyle/>
            <a:p>
              <a:r>
                <a:rPr lang="en-US" sz="2800"/>
                <a:t>460 196</a:t>
              </a:r>
            </a:p>
          </p:txBody>
        </p:sp>
        <p:sp>
          <p:nvSpPr>
            <p:cNvPr id="23" name="Rectangle 22">
              <a:extLst>
                <a:ext uri="{FF2B5EF4-FFF2-40B4-BE49-F238E27FC236}">
                  <a16:creationId xmlns:a16="http://schemas.microsoft.com/office/drawing/2014/main" xmlns="" id="{E87EDED0-F2B5-A1F7-1976-83744D459790}"/>
                </a:ext>
              </a:extLst>
            </p:cNvPr>
            <p:cNvSpPr/>
            <p:nvPr/>
          </p:nvSpPr>
          <p:spPr>
            <a:xfrm>
              <a:off x="9645318" y="2165684"/>
              <a:ext cx="721893" cy="3943493"/>
            </a:xfrm>
            <a:prstGeom prst="rect">
              <a:avLst/>
            </a:prstGeom>
            <a:solidFill>
              <a:srgbClr val="FF7C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5B5D5BE1-DE6C-4D81-93C9-9A356AB47967}"/>
                </a:ext>
              </a:extLst>
            </p:cNvPr>
            <p:cNvSpPr txBox="1"/>
            <p:nvPr/>
          </p:nvSpPr>
          <p:spPr>
            <a:xfrm>
              <a:off x="9083842" y="1622531"/>
              <a:ext cx="1844843" cy="523220"/>
            </a:xfrm>
            <a:prstGeom prst="rect">
              <a:avLst/>
            </a:prstGeom>
            <a:noFill/>
          </p:spPr>
          <p:txBody>
            <a:bodyPr wrap="square" rtlCol="0">
              <a:spAutoFit/>
            </a:bodyPr>
            <a:lstStyle/>
            <a:p>
              <a:r>
                <a:rPr lang="en-US" sz="2800"/>
                <a:t>1 248 415</a:t>
              </a:r>
            </a:p>
          </p:txBody>
        </p:sp>
        <p:sp>
          <p:nvSpPr>
            <p:cNvPr id="25" name="Rectangle 24">
              <a:extLst>
                <a:ext uri="{FF2B5EF4-FFF2-40B4-BE49-F238E27FC236}">
                  <a16:creationId xmlns:a16="http://schemas.microsoft.com/office/drawing/2014/main" xmlns="" id="{08A67D3F-2178-39C7-2A05-4061933B0BE9}"/>
                </a:ext>
              </a:extLst>
            </p:cNvPr>
            <p:cNvSpPr/>
            <p:nvPr/>
          </p:nvSpPr>
          <p:spPr>
            <a:xfrm>
              <a:off x="10932699" y="3429000"/>
              <a:ext cx="721893" cy="2690156"/>
            </a:xfrm>
            <a:prstGeom prst="rect">
              <a:avLst/>
            </a:prstGeom>
            <a:solidFill>
              <a:srgbClr val="FF7C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xmlns="" id="{3D30A5BD-47BA-CA88-4D29-B735A65A0C54}"/>
                </a:ext>
              </a:extLst>
            </p:cNvPr>
            <p:cNvSpPr txBox="1"/>
            <p:nvPr/>
          </p:nvSpPr>
          <p:spPr>
            <a:xfrm>
              <a:off x="10451435" y="2926385"/>
              <a:ext cx="1572126" cy="523220"/>
            </a:xfrm>
            <a:prstGeom prst="rect">
              <a:avLst/>
            </a:prstGeom>
            <a:noFill/>
          </p:spPr>
          <p:txBody>
            <a:bodyPr wrap="square" rtlCol="0">
              <a:spAutoFit/>
            </a:bodyPr>
            <a:lstStyle/>
            <a:p>
              <a:r>
                <a:rPr lang="en-US" sz="2800"/>
                <a:t>854 131</a:t>
              </a:r>
            </a:p>
          </p:txBody>
        </p:sp>
        <p:sp>
          <p:nvSpPr>
            <p:cNvPr id="27" name="TextBox 26">
              <a:extLst>
                <a:ext uri="{FF2B5EF4-FFF2-40B4-BE49-F238E27FC236}">
                  <a16:creationId xmlns:a16="http://schemas.microsoft.com/office/drawing/2014/main" xmlns="" id="{4AB52FF7-12E9-BD5B-30C2-9E6939DF09A6}"/>
                </a:ext>
              </a:extLst>
            </p:cNvPr>
            <p:cNvSpPr txBox="1"/>
            <p:nvPr/>
          </p:nvSpPr>
          <p:spPr>
            <a:xfrm rot="20845438">
              <a:off x="7374015" y="6107639"/>
              <a:ext cx="1758133" cy="523220"/>
            </a:xfrm>
            <a:prstGeom prst="rect">
              <a:avLst/>
            </a:prstGeom>
            <a:noFill/>
          </p:spPr>
          <p:txBody>
            <a:bodyPr wrap="square" rtlCol="0">
              <a:spAutoFit/>
            </a:bodyPr>
            <a:lstStyle/>
            <a:p>
              <a:r>
                <a:rPr lang="en-US" sz="2800" dirty="0"/>
                <a:t>Lai </a:t>
              </a:r>
              <a:r>
                <a:rPr lang="en-US" sz="2800" dirty="0" err="1"/>
                <a:t>Châu</a:t>
              </a:r>
              <a:endParaRPr lang="en-US" sz="2800" dirty="0"/>
            </a:p>
          </p:txBody>
        </p:sp>
        <p:sp>
          <p:nvSpPr>
            <p:cNvPr id="29" name="TextBox 28">
              <a:extLst>
                <a:ext uri="{FF2B5EF4-FFF2-40B4-BE49-F238E27FC236}">
                  <a16:creationId xmlns:a16="http://schemas.microsoft.com/office/drawing/2014/main" xmlns="" id="{3B82767D-FD81-C750-25CF-8B55EDF569BB}"/>
                </a:ext>
              </a:extLst>
            </p:cNvPr>
            <p:cNvSpPr txBox="1"/>
            <p:nvPr/>
          </p:nvSpPr>
          <p:spPr>
            <a:xfrm rot="20696089">
              <a:off x="8858093" y="6145128"/>
              <a:ext cx="1758133" cy="523220"/>
            </a:xfrm>
            <a:prstGeom prst="rect">
              <a:avLst/>
            </a:prstGeom>
            <a:noFill/>
          </p:spPr>
          <p:txBody>
            <a:bodyPr wrap="square" rtlCol="0">
              <a:spAutoFit/>
            </a:bodyPr>
            <a:lstStyle/>
            <a:p>
              <a:r>
                <a:rPr lang="en-US" sz="2800"/>
                <a:t>Sơn La</a:t>
              </a:r>
            </a:p>
          </p:txBody>
        </p:sp>
        <p:sp>
          <p:nvSpPr>
            <p:cNvPr id="30" name="TextBox 29">
              <a:extLst>
                <a:ext uri="{FF2B5EF4-FFF2-40B4-BE49-F238E27FC236}">
                  <a16:creationId xmlns:a16="http://schemas.microsoft.com/office/drawing/2014/main" xmlns="" id="{D6C0D6FF-4408-FFF1-2B8A-1ED369B3988D}"/>
                </a:ext>
              </a:extLst>
            </p:cNvPr>
            <p:cNvSpPr txBox="1"/>
            <p:nvPr/>
          </p:nvSpPr>
          <p:spPr>
            <a:xfrm rot="20696089">
              <a:off x="10136560" y="6153571"/>
              <a:ext cx="1758133" cy="523220"/>
            </a:xfrm>
            <a:prstGeom prst="rect">
              <a:avLst/>
            </a:prstGeom>
            <a:noFill/>
          </p:spPr>
          <p:txBody>
            <a:bodyPr wrap="square" rtlCol="0">
              <a:spAutoFit/>
            </a:bodyPr>
            <a:lstStyle/>
            <a:p>
              <a:r>
                <a:rPr lang="en-US" sz="2800"/>
                <a:t>Hòa Bình</a:t>
              </a:r>
            </a:p>
          </p:txBody>
        </p:sp>
        <p:sp>
          <p:nvSpPr>
            <p:cNvPr id="2" name="TextBox 1">
              <a:extLst>
                <a:ext uri="{FF2B5EF4-FFF2-40B4-BE49-F238E27FC236}">
                  <a16:creationId xmlns:a16="http://schemas.microsoft.com/office/drawing/2014/main" xmlns="" id="{5453DEC1-8F03-0B70-0B66-021C0D576D5C}"/>
                </a:ext>
              </a:extLst>
            </p:cNvPr>
            <p:cNvSpPr txBox="1"/>
            <p:nvPr/>
          </p:nvSpPr>
          <p:spPr>
            <a:xfrm>
              <a:off x="11802981" y="6107639"/>
              <a:ext cx="1491914" cy="523220"/>
            </a:xfrm>
            <a:prstGeom prst="rect">
              <a:avLst/>
            </a:prstGeom>
            <a:noFill/>
          </p:spPr>
          <p:txBody>
            <a:bodyPr wrap="square" rtlCol="0">
              <a:spAutoFit/>
            </a:bodyPr>
            <a:lstStyle/>
            <a:p>
              <a:r>
                <a:rPr lang="en-US" sz="2800"/>
                <a:t>(tỉnh)</a:t>
              </a:r>
            </a:p>
          </p:txBody>
        </p:sp>
      </p:grpSp>
      <p:sp>
        <p:nvSpPr>
          <p:cNvPr id="6" name="Rectangle: Rounded Corners 5">
            <a:extLst>
              <a:ext uri="{FF2B5EF4-FFF2-40B4-BE49-F238E27FC236}">
                <a16:creationId xmlns:a16="http://schemas.microsoft.com/office/drawing/2014/main" xmlns="" id="{EF50E3CB-7E4D-7313-1EF2-8650A97D5EFE}"/>
              </a:ext>
            </a:extLst>
          </p:cNvPr>
          <p:cNvSpPr/>
          <p:nvPr/>
        </p:nvSpPr>
        <p:spPr>
          <a:xfrm>
            <a:off x="236916" y="572127"/>
            <a:ext cx="3696703" cy="174385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b="1">
                <a:solidFill>
                  <a:srgbClr val="002060"/>
                </a:solidFill>
              </a:rPr>
              <a:t>Hàng ngang bên dưới cho biết gì?</a:t>
            </a:r>
          </a:p>
        </p:txBody>
      </p:sp>
      <p:sp>
        <p:nvSpPr>
          <p:cNvPr id="32" name="Rectangle: Rounded Corners 31">
            <a:extLst>
              <a:ext uri="{FF2B5EF4-FFF2-40B4-BE49-F238E27FC236}">
                <a16:creationId xmlns:a16="http://schemas.microsoft.com/office/drawing/2014/main" xmlns="" id="{65DCD648-05FE-BC59-77F5-33896AA2BDD2}"/>
              </a:ext>
            </a:extLst>
          </p:cNvPr>
          <p:cNvSpPr/>
          <p:nvPr/>
        </p:nvSpPr>
        <p:spPr>
          <a:xfrm>
            <a:off x="236915" y="2424536"/>
            <a:ext cx="3696703" cy="174385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b="1">
                <a:solidFill>
                  <a:srgbClr val="002060"/>
                </a:solidFill>
              </a:rPr>
              <a:t>Cột bên trái chỉ gì?</a:t>
            </a:r>
          </a:p>
        </p:txBody>
      </p:sp>
      <p:sp>
        <p:nvSpPr>
          <p:cNvPr id="33" name="Rectangle: Rounded Corners 32">
            <a:extLst>
              <a:ext uri="{FF2B5EF4-FFF2-40B4-BE49-F238E27FC236}">
                <a16:creationId xmlns:a16="http://schemas.microsoft.com/office/drawing/2014/main" xmlns="" id="{EF8BEA0B-7291-EDCE-7BE5-D4747A5534AE}"/>
              </a:ext>
            </a:extLst>
          </p:cNvPr>
          <p:cNvSpPr/>
          <p:nvPr/>
        </p:nvSpPr>
        <p:spPr>
          <a:xfrm>
            <a:off x="236621" y="4299976"/>
            <a:ext cx="3696703" cy="174385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b="1">
                <a:solidFill>
                  <a:srgbClr val="002060"/>
                </a:solidFill>
              </a:rPr>
              <a:t>Một cột thể hiện điều gì?</a:t>
            </a:r>
          </a:p>
        </p:txBody>
      </p:sp>
      <p:sp>
        <p:nvSpPr>
          <p:cNvPr id="34" name="Rectangle 33">
            <a:extLst>
              <a:ext uri="{FF2B5EF4-FFF2-40B4-BE49-F238E27FC236}">
                <a16:creationId xmlns:a16="http://schemas.microsoft.com/office/drawing/2014/main" xmlns="" id="{04D0537D-ED69-29B5-56FB-3CD5524D13F2}"/>
              </a:ext>
            </a:extLst>
          </p:cNvPr>
          <p:cNvSpPr/>
          <p:nvPr/>
        </p:nvSpPr>
        <p:spPr>
          <a:xfrm>
            <a:off x="11123519" y="6141211"/>
            <a:ext cx="1068481" cy="669647"/>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xmlns="" id="{79E78B61-9462-A8D5-04B1-5DD6BAF2F35C}"/>
              </a:ext>
            </a:extLst>
          </p:cNvPr>
          <p:cNvSpPr/>
          <p:nvPr/>
        </p:nvSpPr>
        <p:spPr>
          <a:xfrm>
            <a:off x="4393695" y="652102"/>
            <a:ext cx="1340146" cy="669647"/>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xmlns="" id="{9A76ADFF-4BD9-6246-2B97-165BACAC95AC}"/>
              </a:ext>
            </a:extLst>
          </p:cNvPr>
          <p:cNvSpPr/>
          <p:nvPr/>
        </p:nvSpPr>
        <p:spPr>
          <a:xfrm>
            <a:off x="236621" y="6159684"/>
            <a:ext cx="4349692" cy="669647"/>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ysClr val="windowText" lastClr="000000"/>
                </a:solidFill>
              </a:rPr>
              <a:t>Số dân của một tỉnh</a:t>
            </a:r>
          </a:p>
        </p:txBody>
      </p:sp>
      <p:sp>
        <p:nvSpPr>
          <p:cNvPr id="38" name="Rectangle 37">
            <a:extLst>
              <a:ext uri="{FF2B5EF4-FFF2-40B4-BE49-F238E27FC236}">
                <a16:creationId xmlns:a16="http://schemas.microsoft.com/office/drawing/2014/main" xmlns="" id="{76F1A5FD-BA1F-B23A-8167-AE86628F1774}"/>
              </a:ext>
            </a:extLst>
          </p:cNvPr>
          <p:cNvSpPr/>
          <p:nvPr/>
        </p:nvSpPr>
        <p:spPr>
          <a:xfrm>
            <a:off x="6049938" y="3833570"/>
            <a:ext cx="1492860" cy="2494051"/>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55785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1" nodeType="clickEffect">
                                  <p:stCondLst>
                                    <p:cond delay="0"/>
                                  </p:st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subTnLst>
                                    <p:audio>
                                      <p:cMediaNode>
                                        <p:cTn display="0" masterRel="sameClick">
                                          <p:stCondLst>
                                            <p:cond evt="begin" delay="0">
                                              <p:tn val="14"/>
                                            </p:cond>
                                          </p:stCondLst>
                                          <p:endCondLst>
                                            <p:cond evt="onStopAudio" delay="0">
                                              <p:tgtEl>
                                                <p:sldTgt/>
                                              </p:tgtEl>
                                            </p:cond>
                                          </p:endCondLst>
                                        </p:cTn>
                                        <p:tgtEl>
                                          <p:sndTgt r:embed="rId2" name="ÂM-THANH-XOAY.wav"/>
                                        </p:tgtEl>
                                      </p:cMediaNode>
                                    </p:audio>
                                  </p:subTnLst>
                                </p:cTn>
                              </p:par>
                            </p:childTnLst>
                          </p:cTn>
                        </p:par>
                        <p:par>
                          <p:cTn id="17" fill="hold">
                            <p:stCondLst>
                              <p:cond delay="1000"/>
                            </p:stCondLst>
                            <p:childTnLst>
                              <p:par>
                                <p:cTn id="18" presetID="26" presetClass="emph" presetSubtype="0" repeatCount="4000" fill="hold" grpId="1" nodeType="afterEffect">
                                  <p:stCondLst>
                                    <p:cond delay="0"/>
                                  </p:stCondLst>
                                  <p:childTnLst>
                                    <p:animEffect transition="out" filter="fade">
                                      <p:cBhvr>
                                        <p:cTn id="19" dur="500" tmFilter="0, 0; .2, .5; .8, .5; 1, 0"/>
                                        <p:tgtEl>
                                          <p:spTgt spid="34"/>
                                        </p:tgtEl>
                                      </p:cBhvr>
                                    </p:animEffect>
                                    <p:animScale>
                                      <p:cBhvr>
                                        <p:cTn id="20" dur="250" autoRev="1" fill="hold"/>
                                        <p:tgtEl>
                                          <p:spTgt spid="34"/>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mph" presetSubtype="0" fill="hold" grpId="1" nodeType="clickEffect">
                                  <p:stCondLst>
                                    <p:cond delay="0"/>
                                  </p:stCondLst>
                                  <p:childTnLst>
                                    <p:animEffect transition="out" filter="fade">
                                      <p:cBhvr>
                                        <p:cTn id="29" dur="500" tmFilter="0, 0; .2, .5; .8, .5; 1, 0"/>
                                        <p:tgtEl>
                                          <p:spTgt spid="32"/>
                                        </p:tgtEl>
                                      </p:cBhvr>
                                    </p:animEffect>
                                    <p:animScale>
                                      <p:cBhvr>
                                        <p:cTn id="30" dur="250" autoRev="1" fill="hold"/>
                                        <p:tgtEl>
                                          <p:spTgt spid="32"/>
                                        </p:tgtEl>
                                      </p:cBhvr>
                                      <p:by x="105000" y="105000"/>
                                    </p:animScale>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left)">
                                      <p:cBhvr>
                                        <p:cTn id="34" dur="500"/>
                                        <p:tgtEl>
                                          <p:spTgt spid="35"/>
                                        </p:tgtEl>
                                      </p:cBhvr>
                                    </p:animEffect>
                                  </p:childTnLst>
                                  <p:subTnLst>
                                    <p:audio>
                                      <p:cMediaNode>
                                        <p:cTn display="0" masterRel="sameClick">
                                          <p:stCondLst>
                                            <p:cond evt="begin" delay="0">
                                              <p:tn val="32"/>
                                            </p:cond>
                                          </p:stCondLst>
                                          <p:endCondLst>
                                            <p:cond evt="onStopAudio" delay="0">
                                              <p:tgtEl>
                                                <p:sldTgt/>
                                              </p:tgtEl>
                                            </p:cond>
                                          </p:endCondLst>
                                        </p:cTn>
                                        <p:tgtEl>
                                          <p:sndTgt r:embed="rId2" name="ÂM-THANH-XOAY.wav"/>
                                        </p:tgtEl>
                                      </p:cMediaNode>
                                    </p:audio>
                                  </p:subTnLst>
                                </p:cTn>
                              </p:par>
                            </p:childTnLst>
                          </p:cTn>
                        </p:par>
                        <p:par>
                          <p:cTn id="35" fill="hold">
                            <p:stCondLst>
                              <p:cond delay="1000"/>
                            </p:stCondLst>
                            <p:childTnLst>
                              <p:par>
                                <p:cTn id="36" presetID="26" presetClass="emph" presetSubtype="0" repeatCount="4000" fill="hold" grpId="1" nodeType="afterEffect">
                                  <p:stCondLst>
                                    <p:cond delay="0"/>
                                  </p:stCondLst>
                                  <p:childTnLst>
                                    <p:animEffect transition="out" filter="fade">
                                      <p:cBhvr>
                                        <p:cTn id="37" dur="500" tmFilter="0, 0; .2, .5; .8, .5; 1, 0"/>
                                        <p:tgtEl>
                                          <p:spTgt spid="35"/>
                                        </p:tgtEl>
                                      </p:cBhvr>
                                    </p:animEffect>
                                    <p:animScale>
                                      <p:cBhvr>
                                        <p:cTn id="38" dur="250" autoRev="1" fill="hold"/>
                                        <p:tgtEl>
                                          <p:spTgt spid="35"/>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childTnLst>
                          </p:cTn>
                        </p:par>
                      </p:childTnLst>
                    </p:cTn>
                  </p:par>
                  <p:par>
                    <p:cTn id="44" fill="hold">
                      <p:stCondLst>
                        <p:cond delay="indefinite"/>
                      </p:stCondLst>
                      <p:childTnLst>
                        <p:par>
                          <p:cTn id="45" fill="hold">
                            <p:stCondLst>
                              <p:cond delay="0"/>
                            </p:stCondLst>
                            <p:childTnLst>
                              <p:par>
                                <p:cTn id="46" presetID="26" presetClass="emph" presetSubtype="0" fill="hold" grpId="1" nodeType="clickEffect">
                                  <p:stCondLst>
                                    <p:cond delay="0"/>
                                  </p:stCondLst>
                                  <p:childTnLst>
                                    <p:animEffect transition="out" filter="fade">
                                      <p:cBhvr>
                                        <p:cTn id="47" dur="500" tmFilter="0, 0; .2, .5; .8, .5; 1, 0"/>
                                        <p:tgtEl>
                                          <p:spTgt spid="33"/>
                                        </p:tgtEl>
                                      </p:cBhvr>
                                    </p:animEffect>
                                    <p:animScale>
                                      <p:cBhvr>
                                        <p:cTn id="48" dur="250" autoRev="1" fill="hold"/>
                                        <p:tgtEl>
                                          <p:spTgt spid="33"/>
                                        </p:tgtEl>
                                      </p:cBhvr>
                                      <p:by x="105000" y="105000"/>
                                    </p:animScale>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wipe(left)">
                                      <p:cBhvr>
                                        <p:cTn id="52" dur="500"/>
                                        <p:tgtEl>
                                          <p:spTgt spid="36"/>
                                        </p:tgtEl>
                                      </p:cBhvr>
                                    </p:animEffect>
                                  </p:childTnLst>
                                  <p:subTnLst>
                                    <p:audio>
                                      <p:cMediaNode>
                                        <p:cTn display="0" masterRel="sameClick">
                                          <p:stCondLst>
                                            <p:cond evt="begin" delay="0">
                                              <p:tn val="50"/>
                                            </p:cond>
                                          </p:stCondLst>
                                          <p:endCondLst>
                                            <p:cond evt="onStopAudio" delay="0">
                                              <p:tgtEl>
                                                <p:sldTgt/>
                                              </p:tgtEl>
                                            </p:cond>
                                          </p:endCondLst>
                                        </p:cTn>
                                        <p:tgtEl>
                                          <p:sndTgt r:embed="rId2" name="ÂM-THANH-XOAY.wav"/>
                                        </p:tgtEl>
                                      </p:cMediaNode>
                                    </p:audio>
                                  </p:subTnLst>
                                </p:cTn>
                              </p:par>
                            </p:childTnLst>
                          </p:cTn>
                        </p:par>
                        <p:par>
                          <p:cTn id="53" fill="hold">
                            <p:stCondLst>
                              <p:cond delay="1000"/>
                            </p:stCondLst>
                            <p:childTnLst>
                              <p:par>
                                <p:cTn id="54" presetID="26" presetClass="emph" presetSubtype="0" repeatCount="4000" fill="hold" grpId="1" nodeType="afterEffect">
                                  <p:stCondLst>
                                    <p:cond delay="0"/>
                                  </p:stCondLst>
                                  <p:childTnLst>
                                    <p:animEffect transition="out" filter="fade">
                                      <p:cBhvr>
                                        <p:cTn id="55" dur="500" tmFilter="0, 0; .2, .5; .8, .5; 1, 0"/>
                                        <p:tgtEl>
                                          <p:spTgt spid="36"/>
                                        </p:tgtEl>
                                      </p:cBhvr>
                                    </p:animEffect>
                                    <p:animScale>
                                      <p:cBhvr>
                                        <p:cTn id="56" dur="250" autoRev="1" fill="hold"/>
                                        <p:tgtEl>
                                          <p:spTgt spid="36"/>
                                        </p:tgtEl>
                                      </p:cBhvr>
                                      <p:by x="105000" y="105000"/>
                                    </p:animScale>
                                  </p:childTnLst>
                                </p:cTn>
                              </p:par>
                              <p:par>
                                <p:cTn id="57" presetID="22" presetClass="entr" presetSubtype="8"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wipe(left)">
                                      <p:cBhvr>
                                        <p:cTn id="59" dur="500"/>
                                        <p:tgtEl>
                                          <p:spTgt spid="38"/>
                                        </p:tgtEl>
                                      </p:cBhvr>
                                    </p:animEffect>
                                  </p:childTnLst>
                                  <p:subTnLst>
                                    <p:audio>
                                      <p:cMediaNode>
                                        <p:cTn display="0" masterRel="sameClick">
                                          <p:stCondLst>
                                            <p:cond evt="begin" delay="0">
                                              <p:tn val="57"/>
                                            </p:cond>
                                          </p:stCondLst>
                                          <p:endCondLst>
                                            <p:cond evt="onStopAudio" delay="0">
                                              <p:tgtEl>
                                                <p:sldTgt/>
                                              </p:tgtEl>
                                            </p:cond>
                                          </p:endCondLst>
                                        </p:cTn>
                                        <p:tgtEl>
                                          <p:sndTgt r:embed="rId2" name="ÂM-THANH-XOAY.wav"/>
                                        </p:tgtEl>
                                      </p:cMediaNode>
                                    </p:audio>
                                  </p:subTnLst>
                                </p:cTn>
                              </p:par>
                              <p:par>
                                <p:cTn id="60" presetID="26" presetClass="emph" presetSubtype="0" repeatCount="4000" fill="hold" grpId="1" nodeType="withEffect">
                                  <p:stCondLst>
                                    <p:cond delay="0"/>
                                  </p:stCondLst>
                                  <p:childTnLst>
                                    <p:animEffect transition="out" filter="fade">
                                      <p:cBhvr>
                                        <p:cTn id="61" dur="500" tmFilter="0, 0; .2, .5; .8, .5; 1, 0"/>
                                        <p:tgtEl>
                                          <p:spTgt spid="38"/>
                                        </p:tgtEl>
                                      </p:cBhvr>
                                    </p:animEffect>
                                    <p:animScale>
                                      <p:cBhvr>
                                        <p:cTn id="62" dur="250" autoRev="1" fill="hold"/>
                                        <p:tgtEl>
                                          <p:spTgt spid="3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8" grpId="0" animBg="1"/>
      <p:bldP spid="38"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Hình chữ nhật: Góc Tròn 6">
            <a:extLst>
              <a:ext uri="{FF2B5EF4-FFF2-40B4-BE49-F238E27FC236}">
                <a16:creationId xmlns:a16="http://schemas.microsoft.com/office/drawing/2014/main" xmlns="" id="{093535C5-6743-22C0-E83C-420C938933E6}"/>
              </a:ext>
            </a:extLst>
          </p:cNvPr>
          <p:cNvSpPr/>
          <p:nvPr/>
        </p:nvSpPr>
        <p:spPr>
          <a:xfrm>
            <a:off x="127344" y="107288"/>
            <a:ext cx="11942736" cy="6552819"/>
          </a:xfrm>
          <a:custGeom>
            <a:avLst/>
            <a:gdLst>
              <a:gd name="connsiteX0" fmla="*/ 0 w 11942736"/>
              <a:gd name="connsiteY0" fmla="*/ 704821 h 6552819"/>
              <a:gd name="connsiteX1" fmla="*/ 704821 w 11942736"/>
              <a:gd name="connsiteY1" fmla="*/ 0 h 6552819"/>
              <a:gd name="connsiteX2" fmla="*/ 11237915 w 11942736"/>
              <a:gd name="connsiteY2" fmla="*/ 0 h 6552819"/>
              <a:gd name="connsiteX3" fmla="*/ 11942736 w 11942736"/>
              <a:gd name="connsiteY3" fmla="*/ 704821 h 6552819"/>
              <a:gd name="connsiteX4" fmla="*/ 11942736 w 11942736"/>
              <a:gd name="connsiteY4" fmla="*/ 5847998 h 6552819"/>
              <a:gd name="connsiteX5" fmla="*/ 11237915 w 11942736"/>
              <a:gd name="connsiteY5" fmla="*/ 6552819 h 6552819"/>
              <a:gd name="connsiteX6" fmla="*/ 704821 w 11942736"/>
              <a:gd name="connsiteY6" fmla="*/ 6552819 h 6552819"/>
              <a:gd name="connsiteX7" fmla="*/ 0 w 11942736"/>
              <a:gd name="connsiteY7" fmla="*/ 5847998 h 6552819"/>
              <a:gd name="connsiteX8" fmla="*/ 0 w 11942736"/>
              <a:gd name="connsiteY8" fmla="*/ 704821 h 655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2736" h="6552819" fill="none" extrusionOk="0">
                <a:moveTo>
                  <a:pt x="0" y="704821"/>
                </a:moveTo>
                <a:cubicBezTo>
                  <a:pt x="-55011" y="318980"/>
                  <a:pt x="306947" y="48901"/>
                  <a:pt x="704821" y="0"/>
                </a:cubicBezTo>
                <a:cubicBezTo>
                  <a:pt x="5824080" y="77600"/>
                  <a:pt x="9061680" y="-27269"/>
                  <a:pt x="11237915" y="0"/>
                </a:cubicBezTo>
                <a:cubicBezTo>
                  <a:pt x="11669950" y="-56424"/>
                  <a:pt x="11982113" y="327151"/>
                  <a:pt x="11942736" y="704821"/>
                </a:cubicBezTo>
                <a:cubicBezTo>
                  <a:pt x="12051736" y="2388749"/>
                  <a:pt x="11864527" y="5059506"/>
                  <a:pt x="11942736" y="5847998"/>
                </a:cubicBezTo>
                <a:cubicBezTo>
                  <a:pt x="11923345" y="6229674"/>
                  <a:pt x="11609835" y="6560467"/>
                  <a:pt x="11237915" y="6552819"/>
                </a:cubicBezTo>
                <a:cubicBezTo>
                  <a:pt x="7225145" y="6601996"/>
                  <a:pt x="4458896" y="6430117"/>
                  <a:pt x="704821" y="6552819"/>
                </a:cubicBezTo>
                <a:cubicBezTo>
                  <a:pt x="313949" y="6565186"/>
                  <a:pt x="-34005" y="6266539"/>
                  <a:pt x="0" y="5847998"/>
                </a:cubicBezTo>
                <a:cubicBezTo>
                  <a:pt x="47022" y="5157533"/>
                  <a:pt x="104569" y="3005948"/>
                  <a:pt x="0" y="704821"/>
                </a:cubicBezTo>
                <a:close/>
              </a:path>
              <a:path w="11942736" h="6552819" stroke="0" extrusionOk="0">
                <a:moveTo>
                  <a:pt x="0" y="704821"/>
                </a:moveTo>
                <a:cubicBezTo>
                  <a:pt x="66256" y="307986"/>
                  <a:pt x="370646" y="-3676"/>
                  <a:pt x="704821" y="0"/>
                </a:cubicBezTo>
                <a:cubicBezTo>
                  <a:pt x="3598698" y="-129276"/>
                  <a:pt x="8320173" y="-77778"/>
                  <a:pt x="11237915" y="0"/>
                </a:cubicBezTo>
                <a:cubicBezTo>
                  <a:pt x="11609669" y="-55814"/>
                  <a:pt x="11938349" y="340857"/>
                  <a:pt x="11942736" y="704821"/>
                </a:cubicBezTo>
                <a:cubicBezTo>
                  <a:pt x="12024335" y="2357827"/>
                  <a:pt x="12097036" y="4882107"/>
                  <a:pt x="11942736" y="5847998"/>
                </a:cubicBezTo>
                <a:cubicBezTo>
                  <a:pt x="11959246" y="6272079"/>
                  <a:pt x="11608166" y="6559280"/>
                  <a:pt x="11237915" y="6552819"/>
                </a:cubicBezTo>
                <a:cubicBezTo>
                  <a:pt x="7100338" y="6597039"/>
                  <a:pt x="2863260" y="6523437"/>
                  <a:pt x="704821" y="6552819"/>
                </a:cubicBezTo>
                <a:cubicBezTo>
                  <a:pt x="304591" y="6510677"/>
                  <a:pt x="-31940" y="6229878"/>
                  <a:pt x="0" y="5847998"/>
                </a:cubicBezTo>
                <a:cubicBezTo>
                  <a:pt x="-159954" y="3426553"/>
                  <a:pt x="22140" y="1299092"/>
                  <a:pt x="0" y="704821"/>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prstGeom prst="roundRect">
                    <a:avLst>
                      <a:gd name="adj" fmla="val 10756"/>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3" name="Picture 42">
            <a:extLst>
              <a:ext uri="{FF2B5EF4-FFF2-40B4-BE49-F238E27FC236}">
                <a16:creationId xmlns:a16="http://schemas.microsoft.com/office/drawing/2014/main" xmlns="" id="{CC1296D5-9EA9-8B47-3E2D-CD8372A99ABB}"/>
              </a:ext>
            </a:extLst>
          </p:cNvPr>
          <p:cNvPicPr>
            <a:picLocks noChangeAspect="1"/>
          </p:cNvPicPr>
          <p:nvPr/>
        </p:nvPicPr>
        <p:blipFill>
          <a:blip r:embed="rId2"/>
          <a:stretch>
            <a:fillRect/>
          </a:stretch>
        </p:blipFill>
        <p:spPr>
          <a:xfrm>
            <a:off x="6873974" y="1246302"/>
            <a:ext cx="5026218" cy="4274790"/>
          </a:xfrm>
          <a:prstGeom prst="rect">
            <a:avLst/>
          </a:prstGeom>
        </p:spPr>
      </p:pic>
      <p:sp>
        <p:nvSpPr>
          <p:cNvPr id="2" name="TextBox 16">
            <a:extLst>
              <a:ext uri="{FF2B5EF4-FFF2-40B4-BE49-F238E27FC236}">
                <a16:creationId xmlns:a16="http://schemas.microsoft.com/office/drawing/2014/main" xmlns="" id="{4E28F496-1D3A-3417-4735-ED0505EC19AC}"/>
              </a:ext>
            </a:extLst>
          </p:cNvPr>
          <p:cNvSpPr txBox="1"/>
          <p:nvPr/>
        </p:nvSpPr>
        <p:spPr>
          <a:xfrm>
            <a:off x="980856" y="129721"/>
            <a:ext cx="11273240" cy="820674"/>
          </a:xfrm>
          <a:prstGeom prst="rect">
            <a:avLst/>
          </a:prstGeom>
          <a:noFill/>
        </p:spPr>
        <p:txBody>
          <a:bodyPr wrap="square" rtlCol="0">
            <a:spAutoFit/>
          </a:bodyPr>
          <a:lstStyle/>
          <a:p>
            <a:pPr algn="just">
              <a:lnSpc>
                <a:spcPct val="150000"/>
              </a:lnSpc>
            </a:pPr>
            <a:r>
              <a:rPr lang="en-US" sz="3600" b="1"/>
              <a:t>Quan sát biểu đồ, thực hiện các yêu cầu sau:</a:t>
            </a:r>
            <a:endParaRPr lang="en-US" sz="3600" b="1" dirty="0"/>
          </a:p>
        </p:txBody>
      </p:sp>
      <p:sp>
        <p:nvSpPr>
          <p:cNvPr id="3" name="TextBox 2">
            <a:extLst>
              <a:ext uri="{FF2B5EF4-FFF2-40B4-BE49-F238E27FC236}">
                <a16:creationId xmlns:a16="http://schemas.microsoft.com/office/drawing/2014/main" xmlns="" id="{1B21C16D-932E-8607-78A8-26898C8D2370}"/>
              </a:ext>
            </a:extLst>
          </p:cNvPr>
          <p:cNvSpPr txBox="1"/>
          <p:nvPr/>
        </p:nvSpPr>
        <p:spPr>
          <a:xfrm>
            <a:off x="487426" y="1041755"/>
            <a:ext cx="6146921" cy="1360822"/>
          </a:xfrm>
          <a:prstGeom prst="rect">
            <a:avLst/>
          </a:prstGeom>
          <a:noFill/>
          <a:ln>
            <a:noFill/>
          </a:ln>
        </p:spPr>
        <p:txBody>
          <a:bodyPr wrap="square" rtlCol="0">
            <a:spAutoFit/>
          </a:bodyPr>
          <a:lstStyle/>
          <a:p>
            <a:pPr algn="just">
              <a:lnSpc>
                <a:spcPct val="120000"/>
              </a:lnSpc>
            </a:pPr>
            <a:r>
              <a:rPr lang="en-US" sz="3600">
                <a:solidFill>
                  <a:srgbClr val="FA5A68"/>
                </a:solidFill>
              </a:rPr>
              <a:t>a) </a:t>
            </a:r>
            <a:r>
              <a:rPr lang="en-US" sz="3600"/>
              <a:t>Dân số của mỗi tỉnh là bao nhiêu người?</a:t>
            </a:r>
            <a:endParaRPr lang="en-US" sz="3600">
              <a:solidFill>
                <a:srgbClr val="0070C0"/>
              </a:solidFill>
            </a:endParaRPr>
          </a:p>
        </p:txBody>
      </p:sp>
      <p:sp>
        <p:nvSpPr>
          <p:cNvPr id="4" name="TextBox 3">
            <a:extLst>
              <a:ext uri="{FF2B5EF4-FFF2-40B4-BE49-F238E27FC236}">
                <a16:creationId xmlns:a16="http://schemas.microsoft.com/office/drawing/2014/main" xmlns="" id="{51BF0586-53FA-79F4-E684-36448D4AAE7F}"/>
              </a:ext>
            </a:extLst>
          </p:cNvPr>
          <p:cNvSpPr txBox="1"/>
          <p:nvPr/>
        </p:nvSpPr>
        <p:spPr>
          <a:xfrm>
            <a:off x="487426" y="2505722"/>
            <a:ext cx="6146921" cy="2025619"/>
          </a:xfrm>
          <a:prstGeom prst="rect">
            <a:avLst/>
          </a:prstGeom>
          <a:noFill/>
          <a:ln>
            <a:noFill/>
          </a:ln>
        </p:spPr>
        <p:txBody>
          <a:bodyPr wrap="square" rtlCol="0">
            <a:spAutoFit/>
          </a:bodyPr>
          <a:lstStyle/>
          <a:p>
            <a:pPr algn="just">
              <a:lnSpc>
                <a:spcPct val="120000"/>
              </a:lnSpc>
            </a:pPr>
            <a:r>
              <a:rPr lang="en-US" sz="3600">
                <a:solidFill>
                  <a:srgbClr val="FA5A68"/>
                </a:solidFill>
              </a:rPr>
              <a:t>b) </a:t>
            </a:r>
            <a:r>
              <a:rPr lang="en-US" sz="3600"/>
              <a:t>Sắp xếp số dân của bốn tỉnh theo thứ tự từ lớn đến bé.</a:t>
            </a:r>
            <a:endParaRPr lang="en-US" sz="3600">
              <a:solidFill>
                <a:srgbClr val="0070C0"/>
              </a:solidFill>
            </a:endParaRPr>
          </a:p>
        </p:txBody>
      </p:sp>
      <p:sp>
        <p:nvSpPr>
          <p:cNvPr id="7" name="TextBox 6">
            <a:extLst>
              <a:ext uri="{FF2B5EF4-FFF2-40B4-BE49-F238E27FC236}">
                <a16:creationId xmlns:a16="http://schemas.microsoft.com/office/drawing/2014/main" xmlns="" id="{6954F48A-5C12-383B-6EAA-BCA28798190D}"/>
              </a:ext>
            </a:extLst>
          </p:cNvPr>
          <p:cNvSpPr txBox="1"/>
          <p:nvPr/>
        </p:nvSpPr>
        <p:spPr>
          <a:xfrm>
            <a:off x="487425" y="4365256"/>
            <a:ext cx="6146921" cy="2025619"/>
          </a:xfrm>
          <a:prstGeom prst="rect">
            <a:avLst/>
          </a:prstGeom>
          <a:noFill/>
          <a:ln>
            <a:noFill/>
          </a:ln>
        </p:spPr>
        <p:txBody>
          <a:bodyPr wrap="square" rtlCol="0">
            <a:spAutoFit/>
          </a:bodyPr>
          <a:lstStyle/>
          <a:p>
            <a:pPr algn="just">
              <a:lnSpc>
                <a:spcPct val="120000"/>
              </a:lnSpc>
            </a:pPr>
            <a:r>
              <a:rPr lang="en-US" sz="3600">
                <a:solidFill>
                  <a:srgbClr val="FA5A68"/>
                </a:solidFill>
              </a:rPr>
              <a:t>c) </a:t>
            </a:r>
            <a:r>
              <a:rPr lang="en-US" sz="3600"/>
              <a:t>Làm tròn dân số của tỉnh Hòa Bình đến hàng trăm nghìn.</a:t>
            </a:r>
            <a:endParaRPr lang="en-US" sz="3600">
              <a:solidFill>
                <a:srgbClr val="0070C0"/>
              </a:solidFill>
            </a:endParaRPr>
          </a:p>
        </p:txBody>
      </p:sp>
      <p:grpSp>
        <p:nvGrpSpPr>
          <p:cNvPr id="8" name="Group 7">
            <a:extLst>
              <a:ext uri="{FF2B5EF4-FFF2-40B4-BE49-F238E27FC236}">
                <a16:creationId xmlns:a16="http://schemas.microsoft.com/office/drawing/2014/main" xmlns="" id="{DD0810A6-0AC3-0F5D-F233-E6F3A980D158}"/>
              </a:ext>
            </a:extLst>
          </p:cNvPr>
          <p:cNvGrpSpPr/>
          <p:nvPr/>
        </p:nvGrpSpPr>
        <p:grpSpPr>
          <a:xfrm>
            <a:off x="3258373" y="5378066"/>
            <a:ext cx="9265688" cy="1731209"/>
            <a:chOff x="3040119" y="4788159"/>
            <a:chExt cx="9022634" cy="1952578"/>
          </a:xfrm>
        </p:grpSpPr>
        <p:pic>
          <p:nvPicPr>
            <p:cNvPr id="9" name="Picture 4">
              <a:extLst>
                <a:ext uri="{FF2B5EF4-FFF2-40B4-BE49-F238E27FC236}">
                  <a16:creationId xmlns:a16="http://schemas.microsoft.com/office/drawing/2014/main" xmlns="" id="{F7D1AF22-BBE1-D81D-D213-3001BF57720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24645" y1="33865" x2="26950" y2="40780"/>
                          <a14:foregroundMark x1="37411" y1="30319" x2="41312" y2="43440"/>
                          <a14:foregroundMark x1="55674" y1="33865" x2="57447" y2="36702"/>
                          <a14:foregroundMark x1="60993" y1="35106" x2="64007" y2="46809"/>
                          <a14:foregroundMark x1="76064" y1="32801" x2="75355" y2="44149"/>
                        </a14:backgroundRemoval>
                      </a14:imgEffect>
                    </a14:imgLayer>
                  </a14:imgProps>
                </a:ext>
                <a:ext uri="{28A0092B-C50C-407E-A947-70E740481C1C}">
                  <a14:useLocalDpi xmlns:a14="http://schemas.microsoft.com/office/drawing/2010/main" val="0"/>
                </a:ext>
              </a:extLst>
            </a:blip>
            <a:srcRect/>
            <a:stretch>
              <a:fillRect/>
            </a:stretch>
          </p:blipFill>
          <p:spPr bwMode="auto">
            <a:xfrm>
              <a:off x="3040119" y="4788159"/>
              <a:ext cx="1646979" cy="195257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307A03E3-1A34-9847-DA03-009A48432318}"/>
                </a:ext>
              </a:extLst>
            </p:cNvPr>
            <p:cNvSpPr txBox="1"/>
            <p:nvPr/>
          </p:nvSpPr>
          <p:spPr>
            <a:xfrm>
              <a:off x="4539005" y="5218040"/>
              <a:ext cx="7523748" cy="867829"/>
            </a:xfrm>
            <a:prstGeom prst="rect">
              <a:avLst/>
            </a:prstGeom>
            <a:noFill/>
          </p:spPr>
          <p:txBody>
            <a:bodyPr wrap="square" rtlCol="0">
              <a:spAutoFit/>
            </a:bodyPr>
            <a:lstStyle/>
            <a:p>
              <a:r>
                <a:rPr lang="en-US" sz="4400" dirty="0">
                  <a:ln>
                    <a:solidFill>
                      <a:sysClr val="windowText" lastClr="000000"/>
                    </a:solidFill>
                  </a:ln>
                  <a:solidFill>
                    <a:srgbClr val="FF0000"/>
                  </a:solidFill>
                  <a:latin typeface="LNTH-Hoa Nho LNTH" pitchFamily="2" charset="0"/>
                </a:rPr>
                <a:t>THẢO LUẬN NHÓM ĐÔI</a:t>
              </a:r>
            </a:p>
          </p:txBody>
        </p:sp>
      </p:grpSp>
      <p:sp>
        <p:nvSpPr>
          <p:cNvPr id="13" name="Isosceles Triangle 12">
            <a:extLst>
              <a:ext uri="{FF2B5EF4-FFF2-40B4-BE49-F238E27FC236}">
                <a16:creationId xmlns:a16="http://schemas.microsoft.com/office/drawing/2014/main" xmlns="" id="{ED537F2B-7DA2-CC4E-60E8-9B6090D62213}"/>
              </a:ext>
            </a:extLst>
          </p:cNvPr>
          <p:cNvSpPr/>
          <p:nvPr/>
        </p:nvSpPr>
        <p:spPr>
          <a:xfrm>
            <a:off x="352425" y="335554"/>
            <a:ext cx="628431" cy="467233"/>
          </a:xfrm>
          <a:prstGeom prst="triangl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18128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100" fill="hold">
                                          <p:stCondLst>
                                            <p:cond delay="0"/>
                                          </p:stCondLst>
                                        </p:cTn>
                                        <p:tgtEl>
                                          <p:spTgt spid="8"/>
                                        </p:tgtEl>
                                        <p:attrNameLst>
                                          <p:attrName>r</p:attrName>
                                        </p:attrNameLst>
                                      </p:cBhvr>
                                    </p:animRot>
                                    <p:animRot by="-240000">
                                      <p:cBhvr>
                                        <p:cTn id="12" dur="200" fill="hold">
                                          <p:stCondLst>
                                            <p:cond delay="200"/>
                                          </p:stCondLst>
                                        </p:cTn>
                                        <p:tgtEl>
                                          <p:spTgt spid="8"/>
                                        </p:tgtEl>
                                        <p:attrNameLst>
                                          <p:attrName>r</p:attrName>
                                        </p:attrNameLst>
                                      </p:cBhvr>
                                    </p:animRot>
                                    <p:animRot by="240000">
                                      <p:cBhvr>
                                        <p:cTn id="13" dur="200" fill="hold">
                                          <p:stCondLst>
                                            <p:cond delay="400"/>
                                          </p:stCondLst>
                                        </p:cTn>
                                        <p:tgtEl>
                                          <p:spTgt spid="8"/>
                                        </p:tgtEl>
                                        <p:attrNameLst>
                                          <p:attrName>r</p:attrName>
                                        </p:attrNameLst>
                                      </p:cBhvr>
                                    </p:animRot>
                                    <p:animRot by="-240000">
                                      <p:cBhvr>
                                        <p:cTn id="14" dur="200" fill="hold">
                                          <p:stCondLst>
                                            <p:cond delay="600"/>
                                          </p:stCondLst>
                                        </p:cTn>
                                        <p:tgtEl>
                                          <p:spTgt spid="8"/>
                                        </p:tgtEl>
                                        <p:attrNameLst>
                                          <p:attrName>r</p:attrName>
                                        </p:attrNameLst>
                                      </p:cBhvr>
                                    </p:animRot>
                                    <p:animRot by="120000">
                                      <p:cBhvr>
                                        <p:cTn id="15"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Hình chữ nhật: Góc Tròn 6">
            <a:extLst>
              <a:ext uri="{FF2B5EF4-FFF2-40B4-BE49-F238E27FC236}">
                <a16:creationId xmlns:a16="http://schemas.microsoft.com/office/drawing/2014/main" xmlns="" id="{093535C5-6743-22C0-E83C-420C938933E6}"/>
              </a:ext>
            </a:extLst>
          </p:cNvPr>
          <p:cNvSpPr/>
          <p:nvPr/>
        </p:nvSpPr>
        <p:spPr>
          <a:xfrm>
            <a:off x="127344" y="107288"/>
            <a:ext cx="11942736" cy="6552819"/>
          </a:xfrm>
          <a:custGeom>
            <a:avLst/>
            <a:gdLst>
              <a:gd name="connsiteX0" fmla="*/ 0 w 11942736"/>
              <a:gd name="connsiteY0" fmla="*/ 704821 h 6552819"/>
              <a:gd name="connsiteX1" fmla="*/ 704821 w 11942736"/>
              <a:gd name="connsiteY1" fmla="*/ 0 h 6552819"/>
              <a:gd name="connsiteX2" fmla="*/ 11237915 w 11942736"/>
              <a:gd name="connsiteY2" fmla="*/ 0 h 6552819"/>
              <a:gd name="connsiteX3" fmla="*/ 11942736 w 11942736"/>
              <a:gd name="connsiteY3" fmla="*/ 704821 h 6552819"/>
              <a:gd name="connsiteX4" fmla="*/ 11942736 w 11942736"/>
              <a:gd name="connsiteY4" fmla="*/ 5847998 h 6552819"/>
              <a:gd name="connsiteX5" fmla="*/ 11237915 w 11942736"/>
              <a:gd name="connsiteY5" fmla="*/ 6552819 h 6552819"/>
              <a:gd name="connsiteX6" fmla="*/ 704821 w 11942736"/>
              <a:gd name="connsiteY6" fmla="*/ 6552819 h 6552819"/>
              <a:gd name="connsiteX7" fmla="*/ 0 w 11942736"/>
              <a:gd name="connsiteY7" fmla="*/ 5847998 h 6552819"/>
              <a:gd name="connsiteX8" fmla="*/ 0 w 11942736"/>
              <a:gd name="connsiteY8" fmla="*/ 704821 h 655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2736" h="6552819" fill="none" extrusionOk="0">
                <a:moveTo>
                  <a:pt x="0" y="704821"/>
                </a:moveTo>
                <a:cubicBezTo>
                  <a:pt x="-55011" y="318980"/>
                  <a:pt x="306947" y="48901"/>
                  <a:pt x="704821" y="0"/>
                </a:cubicBezTo>
                <a:cubicBezTo>
                  <a:pt x="5824080" y="77600"/>
                  <a:pt x="9061680" y="-27269"/>
                  <a:pt x="11237915" y="0"/>
                </a:cubicBezTo>
                <a:cubicBezTo>
                  <a:pt x="11669950" y="-56424"/>
                  <a:pt x="11982113" y="327151"/>
                  <a:pt x="11942736" y="704821"/>
                </a:cubicBezTo>
                <a:cubicBezTo>
                  <a:pt x="12051736" y="2388749"/>
                  <a:pt x="11864527" y="5059506"/>
                  <a:pt x="11942736" y="5847998"/>
                </a:cubicBezTo>
                <a:cubicBezTo>
                  <a:pt x="11923345" y="6229674"/>
                  <a:pt x="11609835" y="6560467"/>
                  <a:pt x="11237915" y="6552819"/>
                </a:cubicBezTo>
                <a:cubicBezTo>
                  <a:pt x="7225145" y="6601996"/>
                  <a:pt x="4458896" y="6430117"/>
                  <a:pt x="704821" y="6552819"/>
                </a:cubicBezTo>
                <a:cubicBezTo>
                  <a:pt x="313949" y="6565186"/>
                  <a:pt x="-34005" y="6266539"/>
                  <a:pt x="0" y="5847998"/>
                </a:cubicBezTo>
                <a:cubicBezTo>
                  <a:pt x="47022" y="5157533"/>
                  <a:pt x="104569" y="3005948"/>
                  <a:pt x="0" y="704821"/>
                </a:cubicBezTo>
                <a:close/>
              </a:path>
              <a:path w="11942736" h="6552819" stroke="0" extrusionOk="0">
                <a:moveTo>
                  <a:pt x="0" y="704821"/>
                </a:moveTo>
                <a:cubicBezTo>
                  <a:pt x="66256" y="307986"/>
                  <a:pt x="370646" y="-3676"/>
                  <a:pt x="704821" y="0"/>
                </a:cubicBezTo>
                <a:cubicBezTo>
                  <a:pt x="3598698" y="-129276"/>
                  <a:pt x="8320173" y="-77778"/>
                  <a:pt x="11237915" y="0"/>
                </a:cubicBezTo>
                <a:cubicBezTo>
                  <a:pt x="11609669" y="-55814"/>
                  <a:pt x="11938349" y="340857"/>
                  <a:pt x="11942736" y="704821"/>
                </a:cubicBezTo>
                <a:cubicBezTo>
                  <a:pt x="12024335" y="2357827"/>
                  <a:pt x="12097036" y="4882107"/>
                  <a:pt x="11942736" y="5847998"/>
                </a:cubicBezTo>
                <a:cubicBezTo>
                  <a:pt x="11959246" y="6272079"/>
                  <a:pt x="11608166" y="6559280"/>
                  <a:pt x="11237915" y="6552819"/>
                </a:cubicBezTo>
                <a:cubicBezTo>
                  <a:pt x="7100338" y="6597039"/>
                  <a:pt x="2863260" y="6523437"/>
                  <a:pt x="704821" y="6552819"/>
                </a:cubicBezTo>
                <a:cubicBezTo>
                  <a:pt x="304591" y="6510677"/>
                  <a:pt x="-31940" y="6229878"/>
                  <a:pt x="0" y="5847998"/>
                </a:cubicBezTo>
                <a:cubicBezTo>
                  <a:pt x="-159954" y="3426553"/>
                  <a:pt x="22140" y="1299092"/>
                  <a:pt x="0" y="704821"/>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prstGeom prst="roundRect">
                    <a:avLst>
                      <a:gd name="adj" fmla="val 10756"/>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3" name="Picture 42">
            <a:extLst>
              <a:ext uri="{FF2B5EF4-FFF2-40B4-BE49-F238E27FC236}">
                <a16:creationId xmlns:a16="http://schemas.microsoft.com/office/drawing/2014/main" xmlns="" id="{CC1296D5-9EA9-8B47-3E2D-CD8372A99ABB}"/>
              </a:ext>
            </a:extLst>
          </p:cNvPr>
          <p:cNvPicPr>
            <a:picLocks noChangeAspect="1"/>
          </p:cNvPicPr>
          <p:nvPr/>
        </p:nvPicPr>
        <p:blipFill>
          <a:blip r:embed="rId3"/>
          <a:stretch>
            <a:fillRect/>
          </a:stretch>
        </p:blipFill>
        <p:spPr>
          <a:xfrm>
            <a:off x="6435824" y="1588377"/>
            <a:ext cx="5416462" cy="4606692"/>
          </a:xfrm>
          <a:prstGeom prst="rect">
            <a:avLst/>
          </a:prstGeom>
        </p:spPr>
      </p:pic>
      <p:sp>
        <p:nvSpPr>
          <p:cNvPr id="3" name="TextBox 2">
            <a:extLst>
              <a:ext uri="{FF2B5EF4-FFF2-40B4-BE49-F238E27FC236}">
                <a16:creationId xmlns:a16="http://schemas.microsoft.com/office/drawing/2014/main" xmlns="" id="{1B21C16D-932E-8607-78A8-26898C8D2370}"/>
              </a:ext>
            </a:extLst>
          </p:cNvPr>
          <p:cNvSpPr txBox="1"/>
          <p:nvPr/>
        </p:nvSpPr>
        <p:spPr>
          <a:xfrm>
            <a:off x="249264" y="325844"/>
            <a:ext cx="11942736" cy="830164"/>
          </a:xfrm>
          <a:prstGeom prst="rect">
            <a:avLst/>
          </a:prstGeom>
          <a:noFill/>
          <a:ln>
            <a:noFill/>
          </a:ln>
        </p:spPr>
        <p:txBody>
          <a:bodyPr wrap="square" rtlCol="0">
            <a:spAutoFit/>
          </a:bodyPr>
          <a:lstStyle/>
          <a:p>
            <a:pPr algn="just">
              <a:lnSpc>
                <a:spcPct val="120000"/>
              </a:lnSpc>
            </a:pPr>
            <a:r>
              <a:rPr lang="en-US" sz="4400" b="1">
                <a:solidFill>
                  <a:srgbClr val="FA5A68"/>
                </a:solidFill>
              </a:rPr>
              <a:t>a) </a:t>
            </a:r>
            <a:r>
              <a:rPr lang="en-US" sz="4400" b="1"/>
              <a:t>Dân số của mỗi tỉnh là bao nhiêu người?</a:t>
            </a:r>
            <a:endParaRPr lang="en-US" sz="4400" b="1">
              <a:solidFill>
                <a:srgbClr val="0070C0"/>
              </a:solidFill>
            </a:endParaRPr>
          </a:p>
        </p:txBody>
      </p:sp>
      <p:grpSp>
        <p:nvGrpSpPr>
          <p:cNvPr id="17" name="Group 16">
            <a:extLst>
              <a:ext uri="{FF2B5EF4-FFF2-40B4-BE49-F238E27FC236}">
                <a16:creationId xmlns:a16="http://schemas.microsoft.com/office/drawing/2014/main" xmlns="" id="{16B68731-2BED-C11B-8C56-6EA783FBD0B1}"/>
              </a:ext>
            </a:extLst>
          </p:cNvPr>
          <p:cNvGrpSpPr/>
          <p:nvPr/>
        </p:nvGrpSpPr>
        <p:grpSpPr>
          <a:xfrm>
            <a:off x="360141" y="1288326"/>
            <a:ext cx="6325496" cy="1100237"/>
            <a:chOff x="294489" y="1600764"/>
            <a:chExt cx="6325496" cy="1100237"/>
          </a:xfrm>
        </p:grpSpPr>
        <p:sp>
          <p:nvSpPr>
            <p:cNvPr id="16" name="Rectangle: Rounded Corners 15">
              <a:extLst>
                <a:ext uri="{FF2B5EF4-FFF2-40B4-BE49-F238E27FC236}">
                  <a16:creationId xmlns:a16="http://schemas.microsoft.com/office/drawing/2014/main" xmlns="" id="{D26EC03B-BED4-441B-B761-44CD41C46F30}"/>
                </a:ext>
              </a:extLst>
            </p:cNvPr>
            <p:cNvSpPr/>
            <p:nvPr/>
          </p:nvSpPr>
          <p:spPr>
            <a:xfrm>
              <a:off x="294489" y="1600764"/>
              <a:ext cx="5974190" cy="1100237"/>
            </a:xfrm>
            <a:prstGeom prst="roundRect">
              <a:avLst>
                <a:gd name="adj" fmla="val 50000"/>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55E99E21-B663-6435-D0BC-F43BDC2575EE}"/>
                </a:ext>
              </a:extLst>
            </p:cNvPr>
            <p:cNvSpPr txBox="1"/>
            <p:nvPr/>
          </p:nvSpPr>
          <p:spPr>
            <a:xfrm>
              <a:off x="473064" y="1786104"/>
              <a:ext cx="6146921" cy="729559"/>
            </a:xfrm>
            <a:prstGeom prst="rect">
              <a:avLst/>
            </a:prstGeom>
            <a:noFill/>
            <a:ln>
              <a:noFill/>
            </a:ln>
          </p:spPr>
          <p:txBody>
            <a:bodyPr wrap="square" rtlCol="0">
              <a:spAutoFit/>
            </a:bodyPr>
            <a:lstStyle/>
            <a:p>
              <a:pPr algn="just">
                <a:lnSpc>
                  <a:spcPct val="120000"/>
                </a:lnSpc>
              </a:pPr>
              <a:r>
                <a:rPr lang="en-US" sz="3800"/>
                <a:t>Điện Biên: 598 856 người</a:t>
              </a:r>
            </a:p>
          </p:txBody>
        </p:sp>
      </p:grpSp>
      <p:grpSp>
        <p:nvGrpSpPr>
          <p:cNvPr id="21" name="Group 20">
            <a:extLst>
              <a:ext uri="{FF2B5EF4-FFF2-40B4-BE49-F238E27FC236}">
                <a16:creationId xmlns:a16="http://schemas.microsoft.com/office/drawing/2014/main" xmlns="" id="{C9405FD9-5F15-BFE9-BDDB-2884B53475FB}"/>
              </a:ext>
            </a:extLst>
          </p:cNvPr>
          <p:cNvGrpSpPr/>
          <p:nvPr/>
        </p:nvGrpSpPr>
        <p:grpSpPr>
          <a:xfrm>
            <a:off x="360141" y="2691010"/>
            <a:ext cx="6325496" cy="1100237"/>
            <a:chOff x="294489" y="2833578"/>
            <a:chExt cx="6325496" cy="1100237"/>
          </a:xfrm>
        </p:grpSpPr>
        <p:sp>
          <p:nvSpPr>
            <p:cNvPr id="18" name="Rectangle: Rounded Corners 17">
              <a:extLst>
                <a:ext uri="{FF2B5EF4-FFF2-40B4-BE49-F238E27FC236}">
                  <a16:creationId xmlns:a16="http://schemas.microsoft.com/office/drawing/2014/main" xmlns="" id="{AB5CC92A-D062-328F-AD27-B99E4EB1417F}"/>
                </a:ext>
              </a:extLst>
            </p:cNvPr>
            <p:cNvSpPr/>
            <p:nvPr/>
          </p:nvSpPr>
          <p:spPr>
            <a:xfrm>
              <a:off x="294489" y="2833578"/>
              <a:ext cx="5974190" cy="1100237"/>
            </a:xfrm>
            <a:prstGeom prst="roundRect">
              <a:avLst>
                <a:gd name="adj" fmla="val 50000"/>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0EF2D725-A7E3-3879-8BED-45C87A189B0B}"/>
                </a:ext>
              </a:extLst>
            </p:cNvPr>
            <p:cNvSpPr txBox="1"/>
            <p:nvPr/>
          </p:nvSpPr>
          <p:spPr>
            <a:xfrm>
              <a:off x="473064" y="2948032"/>
              <a:ext cx="6146921" cy="729559"/>
            </a:xfrm>
            <a:prstGeom prst="rect">
              <a:avLst/>
            </a:prstGeom>
            <a:noFill/>
            <a:ln>
              <a:noFill/>
            </a:ln>
          </p:spPr>
          <p:txBody>
            <a:bodyPr wrap="square" rtlCol="0">
              <a:spAutoFit/>
            </a:bodyPr>
            <a:lstStyle/>
            <a:p>
              <a:pPr algn="just">
                <a:lnSpc>
                  <a:spcPct val="120000"/>
                </a:lnSpc>
              </a:pPr>
              <a:r>
                <a:rPr lang="en-US" sz="3800"/>
                <a:t>Lai Châu: 460 196 người</a:t>
              </a:r>
            </a:p>
          </p:txBody>
        </p:sp>
      </p:grpSp>
      <p:grpSp>
        <p:nvGrpSpPr>
          <p:cNvPr id="22" name="Group 21">
            <a:extLst>
              <a:ext uri="{FF2B5EF4-FFF2-40B4-BE49-F238E27FC236}">
                <a16:creationId xmlns:a16="http://schemas.microsoft.com/office/drawing/2014/main" xmlns="" id="{E0CFAEE0-FEA1-2F8D-F199-ACADE3B21467}"/>
              </a:ext>
            </a:extLst>
          </p:cNvPr>
          <p:cNvGrpSpPr/>
          <p:nvPr/>
        </p:nvGrpSpPr>
        <p:grpSpPr>
          <a:xfrm>
            <a:off x="406442" y="4093694"/>
            <a:ext cx="6340822" cy="1100237"/>
            <a:chOff x="243840" y="4048269"/>
            <a:chExt cx="6340822" cy="1100237"/>
          </a:xfrm>
        </p:grpSpPr>
        <p:sp>
          <p:nvSpPr>
            <p:cNvPr id="19" name="Rectangle: Rounded Corners 18">
              <a:extLst>
                <a:ext uri="{FF2B5EF4-FFF2-40B4-BE49-F238E27FC236}">
                  <a16:creationId xmlns:a16="http://schemas.microsoft.com/office/drawing/2014/main" xmlns="" id="{EECCE926-F7E5-2A98-A672-AF6BFC7D7851}"/>
                </a:ext>
              </a:extLst>
            </p:cNvPr>
            <p:cNvSpPr/>
            <p:nvPr/>
          </p:nvSpPr>
          <p:spPr>
            <a:xfrm>
              <a:off x="243840" y="4048269"/>
              <a:ext cx="5974190" cy="1100237"/>
            </a:xfrm>
            <a:prstGeom prst="roundRect">
              <a:avLst>
                <a:gd name="adj" fmla="val 50000"/>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CEE9D4A1-D7A7-B8C4-D9ED-0873AF638A31}"/>
                </a:ext>
              </a:extLst>
            </p:cNvPr>
            <p:cNvSpPr txBox="1"/>
            <p:nvPr/>
          </p:nvSpPr>
          <p:spPr>
            <a:xfrm>
              <a:off x="437741" y="4180846"/>
              <a:ext cx="6146921" cy="729559"/>
            </a:xfrm>
            <a:prstGeom prst="rect">
              <a:avLst/>
            </a:prstGeom>
            <a:noFill/>
            <a:ln>
              <a:noFill/>
            </a:ln>
          </p:spPr>
          <p:txBody>
            <a:bodyPr wrap="square" rtlCol="0">
              <a:spAutoFit/>
            </a:bodyPr>
            <a:lstStyle/>
            <a:p>
              <a:pPr algn="just">
                <a:lnSpc>
                  <a:spcPct val="120000"/>
                </a:lnSpc>
              </a:pPr>
              <a:r>
                <a:rPr lang="en-US" sz="3800"/>
                <a:t>Sơn La: 1 248 415 người</a:t>
              </a:r>
            </a:p>
          </p:txBody>
        </p:sp>
      </p:grpSp>
      <p:grpSp>
        <p:nvGrpSpPr>
          <p:cNvPr id="23" name="Group 22">
            <a:extLst>
              <a:ext uri="{FF2B5EF4-FFF2-40B4-BE49-F238E27FC236}">
                <a16:creationId xmlns:a16="http://schemas.microsoft.com/office/drawing/2014/main" xmlns="" id="{725B2D33-E146-D4CF-D707-8DF47E5C0F5F}"/>
              </a:ext>
            </a:extLst>
          </p:cNvPr>
          <p:cNvGrpSpPr/>
          <p:nvPr/>
        </p:nvGrpSpPr>
        <p:grpSpPr>
          <a:xfrm>
            <a:off x="360141" y="5495951"/>
            <a:ext cx="6290173" cy="1100237"/>
            <a:chOff x="294489" y="5261379"/>
            <a:chExt cx="6290173" cy="1100237"/>
          </a:xfrm>
        </p:grpSpPr>
        <p:sp>
          <p:nvSpPr>
            <p:cNvPr id="20" name="Rectangle: Rounded Corners 19">
              <a:extLst>
                <a:ext uri="{FF2B5EF4-FFF2-40B4-BE49-F238E27FC236}">
                  <a16:creationId xmlns:a16="http://schemas.microsoft.com/office/drawing/2014/main" xmlns="" id="{44B9EE23-E1E4-23CE-C0A0-8A7213401A33}"/>
                </a:ext>
              </a:extLst>
            </p:cNvPr>
            <p:cNvSpPr/>
            <p:nvPr/>
          </p:nvSpPr>
          <p:spPr>
            <a:xfrm>
              <a:off x="294489" y="5261379"/>
              <a:ext cx="5974190" cy="1100237"/>
            </a:xfrm>
            <a:prstGeom prst="roundRect">
              <a:avLst>
                <a:gd name="adj" fmla="val 50000"/>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AB730399-5836-0D75-ABAD-8EC1EEBB31D9}"/>
                </a:ext>
              </a:extLst>
            </p:cNvPr>
            <p:cNvSpPr txBox="1"/>
            <p:nvPr/>
          </p:nvSpPr>
          <p:spPr>
            <a:xfrm>
              <a:off x="437741" y="5395537"/>
              <a:ext cx="6146921" cy="729559"/>
            </a:xfrm>
            <a:prstGeom prst="rect">
              <a:avLst/>
            </a:prstGeom>
            <a:noFill/>
            <a:ln>
              <a:noFill/>
            </a:ln>
          </p:spPr>
          <p:txBody>
            <a:bodyPr wrap="square" rtlCol="0">
              <a:spAutoFit/>
            </a:bodyPr>
            <a:lstStyle/>
            <a:p>
              <a:pPr algn="just">
                <a:lnSpc>
                  <a:spcPct val="120000"/>
                </a:lnSpc>
              </a:pPr>
              <a:r>
                <a:rPr lang="en-US" sz="3800"/>
                <a:t>Hòa Bình: 854 131 người</a:t>
              </a:r>
            </a:p>
          </p:txBody>
        </p:sp>
      </p:grpSp>
    </p:spTree>
    <p:extLst>
      <p:ext uri="{BB962C8B-B14F-4D97-AF65-F5344CB8AC3E}">
        <p14:creationId xmlns:p14="http://schemas.microsoft.com/office/powerpoint/2010/main" val="9567575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Hình chữ nhật: Góc Tròn 6">
            <a:extLst>
              <a:ext uri="{FF2B5EF4-FFF2-40B4-BE49-F238E27FC236}">
                <a16:creationId xmlns:a16="http://schemas.microsoft.com/office/drawing/2014/main" xmlns="" id="{093535C5-6743-22C0-E83C-420C938933E6}"/>
              </a:ext>
            </a:extLst>
          </p:cNvPr>
          <p:cNvSpPr/>
          <p:nvPr/>
        </p:nvSpPr>
        <p:spPr>
          <a:xfrm>
            <a:off x="127344" y="107288"/>
            <a:ext cx="11942736" cy="6552819"/>
          </a:xfrm>
          <a:custGeom>
            <a:avLst/>
            <a:gdLst>
              <a:gd name="connsiteX0" fmla="*/ 0 w 11942736"/>
              <a:gd name="connsiteY0" fmla="*/ 704821 h 6552819"/>
              <a:gd name="connsiteX1" fmla="*/ 704821 w 11942736"/>
              <a:gd name="connsiteY1" fmla="*/ 0 h 6552819"/>
              <a:gd name="connsiteX2" fmla="*/ 11237915 w 11942736"/>
              <a:gd name="connsiteY2" fmla="*/ 0 h 6552819"/>
              <a:gd name="connsiteX3" fmla="*/ 11942736 w 11942736"/>
              <a:gd name="connsiteY3" fmla="*/ 704821 h 6552819"/>
              <a:gd name="connsiteX4" fmla="*/ 11942736 w 11942736"/>
              <a:gd name="connsiteY4" fmla="*/ 5847998 h 6552819"/>
              <a:gd name="connsiteX5" fmla="*/ 11237915 w 11942736"/>
              <a:gd name="connsiteY5" fmla="*/ 6552819 h 6552819"/>
              <a:gd name="connsiteX6" fmla="*/ 704821 w 11942736"/>
              <a:gd name="connsiteY6" fmla="*/ 6552819 h 6552819"/>
              <a:gd name="connsiteX7" fmla="*/ 0 w 11942736"/>
              <a:gd name="connsiteY7" fmla="*/ 5847998 h 6552819"/>
              <a:gd name="connsiteX8" fmla="*/ 0 w 11942736"/>
              <a:gd name="connsiteY8" fmla="*/ 704821 h 655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2736" h="6552819" fill="none" extrusionOk="0">
                <a:moveTo>
                  <a:pt x="0" y="704821"/>
                </a:moveTo>
                <a:cubicBezTo>
                  <a:pt x="-55011" y="318980"/>
                  <a:pt x="306947" y="48901"/>
                  <a:pt x="704821" y="0"/>
                </a:cubicBezTo>
                <a:cubicBezTo>
                  <a:pt x="5824080" y="77600"/>
                  <a:pt x="9061680" y="-27269"/>
                  <a:pt x="11237915" y="0"/>
                </a:cubicBezTo>
                <a:cubicBezTo>
                  <a:pt x="11669950" y="-56424"/>
                  <a:pt x="11982113" y="327151"/>
                  <a:pt x="11942736" y="704821"/>
                </a:cubicBezTo>
                <a:cubicBezTo>
                  <a:pt x="12051736" y="2388749"/>
                  <a:pt x="11864527" y="5059506"/>
                  <a:pt x="11942736" y="5847998"/>
                </a:cubicBezTo>
                <a:cubicBezTo>
                  <a:pt x="11923345" y="6229674"/>
                  <a:pt x="11609835" y="6560467"/>
                  <a:pt x="11237915" y="6552819"/>
                </a:cubicBezTo>
                <a:cubicBezTo>
                  <a:pt x="7225145" y="6601996"/>
                  <a:pt x="4458896" y="6430117"/>
                  <a:pt x="704821" y="6552819"/>
                </a:cubicBezTo>
                <a:cubicBezTo>
                  <a:pt x="313949" y="6565186"/>
                  <a:pt x="-34005" y="6266539"/>
                  <a:pt x="0" y="5847998"/>
                </a:cubicBezTo>
                <a:cubicBezTo>
                  <a:pt x="47022" y="5157533"/>
                  <a:pt x="104569" y="3005948"/>
                  <a:pt x="0" y="704821"/>
                </a:cubicBezTo>
                <a:close/>
              </a:path>
              <a:path w="11942736" h="6552819" stroke="0" extrusionOk="0">
                <a:moveTo>
                  <a:pt x="0" y="704821"/>
                </a:moveTo>
                <a:cubicBezTo>
                  <a:pt x="66256" y="307986"/>
                  <a:pt x="370646" y="-3676"/>
                  <a:pt x="704821" y="0"/>
                </a:cubicBezTo>
                <a:cubicBezTo>
                  <a:pt x="3598698" y="-129276"/>
                  <a:pt x="8320173" y="-77778"/>
                  <a:pt x="11237915" y="0"/>
                </a:cubicBezTo>
                <a:cubicBezTo>
                  <a:pt x="11609669" y="-55814"/>
                  <a:pt x="11938349" y="340857"/>
                  <a:pt x="11942736" y="704821"/>
                </a:cubicBezTo>
                <a:cubicBezTo>
                  <a:pt x="12024335" y="2357827"/>
                  <a:pt x="12097036" y="4882107"/>
                  <a:pt x="11942736" y="5847998"/>
                </a:cubicBezTo>
                <a:cubicBezTo>
                  <a:pt x="11959246" y="6272079"/>
                  <a:pt x="11608166" y="6559280"/>
                  <a:pt x="11237915" y="6552819"/>
                </a:cubicBezTo>
                <a:cubicBezTo>
                  <a:pt x="7100338" y="6597039"/>
                  <a:pt x="2863260" y="6523437"/>
                  <a:pt x="704821" y="6552819"/>
                </a:cubicBezTo>
                <a:cubicBezTo>
                  <a:pt x="304591" y="6510677"/>
                  <a:pt x="-31940" y="6229878"/>
                  <a:pt x="0" y="5847998"/>
                </a:cubicBezTo>
                <a:cubicBezTo>
                  <a:pt x="-159954" y="3426553"/>
                  <a:pt x="22140" y="1299092"/>
                  <a:pt x="0" y="704821"/>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prstGeom prst="roundRect">
                    <a:avLst>
                      <a:gd name="adj" fmla="val 10756"/>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3" name="Picture 42">
            <a:extLst>
              <a:ext uri="{FF2B5EF4-FFF2-40B4-BE49-F238E27FC236}">
                <a16:creationId xmlns:a16="http://schemas.microsoft.com/office/drawing/2014/main" xmlns="" id="{CC1296D5-9EA9-8B47-3E2D-CD8372A99ABB}"/>
              </a:ext>
            </a:extLst>
          </p:cNvPr>
          <p:cNvPicPr>
            <a:picLocks noChangeAspect="1"/>
          </p:cNvPicPr>
          <p:nvPr/>
        </p:nvPicPr>
        <p:blipFill>
          <a:blip r:embed="rId3"/>
          <a:stretch>
            <a:fillRect/>
          </a:stretch>
        </p:blipFill>
        <p:spPr>
          <a:xfrm>
            <a:off x="5871839" y="1066801"/>
            <a:ext cx="5249079" cy="4464334"/>
          </a:xfrm>
          <a:prstGeom prst="rect">
            <a:avLst/>
          </a:prstGeom>
        </p:spPr>
      </p:pic>
      <p:sp>
        <p:nvSpPr>
          <p:cNvPr id="2" name="TextBox 1">
            <a:extLst>
              <a:ext uri="{FF2B5EF4-FFF2-40B4-BE49-F238E27FC236}">
                <a16:creationId xmlns:a16="http://schemas.microsoft.com/office/drawing/2014/main" xmlns="" id="{B7D3161C-C283-49A7-81E3-DFB65814836B}"/>
              </a:ext>
            </a:extLst>
          </p:cNvPr>
          <p:cNvSpPr txBox="1"/>
          <p:nvPr/>
        </p:nvSpPr>
        <p:spPr>
          <a:xfrm>
            <a:off x="655632" y="372460"/>
            <a:ext cx="10880736" cy="1501758"/>
          </a:xfrm>
          <a:prstGeom prst="rect">
            <a:avLst/>
          </a:prstGeom>
          <a:noFill/>
          <a:ln>
            <a:noFill/>
          </a:ln>
        </p:spPr>
        <p:txBody>
          <a:bodyPr wrap="square" rtlCol="0">
            <a:spAutoFit/>
          </a:bodyPr>
          <a:lstStyle/>
          <a:p>
            <a:pPr algn="just">
              <a:lnSpc>
                <a:spcPct val="120000"/>
              </a:lnSpc>
            </a:pPr>
            <a:r>
              <a:rPr lang="en-US" sz="4000" b="1">
                <a:solidFill>
                  <a:srgbClr val="FA5A68"/>
                </a:solidFill>
              </a:rPr>
              <a:t>b) </a:t>
            </a:r>
            <a:r>
              <a:rPr lang="en-US" sz="4000" b="1"/>
              <a:t>Sắp xếp số dân của bốn tỉnh theo thứ tự từ lớn đến bé.</a:t>
            </a:r>
            <a:endParaRPr lang="en-US" sz="4000" b="1">
              <a:solidFill>
                <a:srgbClr val="0070C0"/>
              </a:solidFill>
            </a:endParaRPr>
          </a:p>
        </p:txBody>
      </p:sp>
      <p:grpSp>
        <p:nvGrpSpPr>
          <p:cNvPr id="27" name="Group 26">
            <a:extLst>
              <a:ext uri="{FF2B5EF4-FFF2-40B4-BE49-F238E27FC236}">
                <a16:creationId xmlns:a16="http://schemas.microsoft.com/office/drawing/2014/main" xmlns="" id="{65AE7553-94F1-3F9D-4322-A9C939B8E266}"/>
              </a:ext>
            </a:extLst>
          </p:cNvPr>
          <p:cNvGrpSpPr/>
          <p:nvPr/>
        </p:nvGrpSpPr>
        <p:grpSpPr>
          <a:xfrm>
            <a:off x="1562100" y="1883867"/>
            <a:ext cx="3238500" cy="3194721"/>
            <a:chOff x="1562100" y="1883867"/>
            <a:chExt cx="3238500" cy="3194721"/>
          </a:xfrm>
        </p:grpSpPr>
        <p:sp>
          <p:nvSpPr>
            <p:cNvPr id="7" name="Rectangle 6">
              <a:extLst>
                <a:ext uri="{FF2B5EF4-FFF2-40B4-BE49-F238E27FC236}">
                  <a16:creationId xmlns:a16="http://schemas.microsoft.com/office/drawing/2014/main" xmlns="" id="{07C835CA-5EFB-EA0E-B909-16453365AD80}"/>
                </a:ext>
              </a:extLst>
            </p:cNvPr>
            <p:cNvSpPr/>
            <p:nvPr/>
          </p:nvSpPr>
          <p:spPr>
            <a:xfrm>
              <a:off x="1562100" y="1903028"/>
              <a:ext cx="373068" cy="317556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B79DE207-FF5B-6F8D-3E22-4DDA293C4C44}"/>
                </a:ext>
              </a:extLst>
            </p:cNvPr>
            <p:cNvSpPr/>
            <p:nvPr/>
          </p:nvSpPr>
          <p:spPr>
            <a:xfrm>
              <a:off x="1947220" y="1903028"/>
              <a:ext cx="373068" cy="317556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47A2DB1E-C225-FACB-2DF5-E6A96B77D8BC}"/>
                </a:ext>
              </a:extLst>
            </p:cNvPr>
            <p:cNvSpPr/>
            <p:nvPr/>
          </p:nvSpPr>
          <p:spPr>
            <a:xfrm>
              <a:off x="2332340" y="1903028"/>
              <a:ext cx="373068" cy="317556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BE34DC88-C9FC-39E7-369A-EED0B88BB4CE}"/>
                </a:ext>
              </a:extLst>
            </p:cNvPr>
            <p:cNvSpPr/>
            <p:nvPr/>
          </p:nvSpPr>
          <p:spPr>
            <a:xfrm>
              <a:off x="2705408" y="1903028"/>
              <a:ext cx="373068" cy="317556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95F2F91E-E980-A83A-D064-1457EC31106D}"/>
                </a:ext>
              </a:extLst>
            </p:cNvPr>
            <p:cNvSpPr/>
            <p:nvPr/>
          </p:nvSpPr>
          <p:spPr>
            <a:xfrm>
              <a:off x="3078476" y="1903028"/>
              <a:ext cx="373068" cy="317556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3D1200A6-9435-79CA-D7A9-7545524AF0A2}"/>
                </a:ext>
              </a:extLst>
            </p:cNvPr>
            <p:cNvSpPr/>
            <p:nvPr/>
          </p:nvSpPr>
          <p:spPr>
            <a:xfrm>
              <a:off x="3451544" y="1903028"/>
              <a:ext cx="373068" cy="317556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678C44F9-AE03-6DFC-EBBB-2790DA8BC807}"/>
                </a:ext>
              </a:extLst>
            </p:cNvPr>
            <p:cNvSpPr/>
            <p:nvPr/>
          </p:nvSpPr>
          <p:spPr>
            <a:xfrm>
              <a:off x="3824612" y="1903028"/>
              <a:ext cx="373068" cy="317556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4C2801B5-07C6-C3CC-9394-A2EB11739D96}"/>
                </a:ext>
              </a:extLst>
            </p:cNvPr>
            <p:cNvSpPr txBox="1"/>
            <p:nvPr/>
          </p:nvSpPr>
          <p:spPr>
            <a:xfrm>
              <a:off x="1562100" y="1883867"/>
              <a:ext cx="3238500" cy="3194721"/>
            </a:xfrm>
            <a:prstGeom prst="rect">
              <a:avLst/>
            </a:prstGeom>
            <a:noFill/>
          </p:spPr>
          <p:txBody>
            <a:bodyPr wrap="square" rtlCol="0">
              <a:spAutoFit/>
            </a:bodyPr>
            <a:lstStyle/>
            <a:p>
              <a:pPr>
                <a:lnSpc>
                  <a:spcPct val="80000"/>
                </a:lnSpc>
              </a:pPr>
              <a:r>
                <a:rPr lang="en-US" sz="3600"/>
                <a:t>   5 9 8 8 5 6</a:t>
              </a:r>
            </a:p>
            <a:p>
              <a:pPr>
                <a:lnSpc>
                  <a:spcPct val="80000"/>
                </a:lnSpc>
              </a:pPr>
              <a:endParaRPr lang="en-US" sz="3600"/>
            </a:p>
            <a:p>
              <a:pPr>
                <a:lnSpc>
                  <a:spcPct val="80000"/>
                </a:lnSpc>
              </a:pPr>
              <a:r>
                <a:rPr lang="en-US" sz="3600"/>
                <a:t>   4 6 0 1 9 6</a:t>
              </a:r>
            </a:p>
            <a:p>
              <a:pPr>
                <a:lnSpc>
                  <a:spcPct val="80000"/>
                </a:lnSpc>
              </a:pPr>
              <a:endParaRPr lang="en-US" sz="3600"/>
            </a:p>
            <a:p>
              <a:pPr>
                <a:lnSpc>
                  <a:spcPct val="80000"/>
                </a:lnSpc>
              </a:pPr>
              <a:r>
                <a:rPr lang="en-US" sz="3600"/>
                <a:t>1 2 4 8 4 1 5</a:t>
              </a:r>
            </a:p>
            <a:p>
              <a:pPr>
                <a:lnSpc>
                  <a:spcPct val="80000"/>
                </a:lnSpc>
              </a:pPr>
              <a:endParaRPr lang="en-US" sz="3600"/>
            </a:p>
            <a:p>
              <a:pPr>
                <a:lnSpc>
                  <a:spcPct val="80000"/>
                </a:lnSpc>
              </a:pPr>
              <a:r>
                <a:rPr lang="en-US" sz="3600"/>
                <a:t>   8 5 4 1 3 1</a:t>
              </a:r>
            </a:p>
          </p:txBody>
        </p:sp>
      </p:grpSp>
      <p:grpSp>
        <p:nvGrpSpPr>
          <p:cNvPr id="26" name="Group 25">
            <a:extLst>
              <a:ext uri="{FF2B5EF4-FFF2-40B4-BE49-F238E27FC236}">
                <a16:creationId xmlns:a16="http://schemas.microsoft.com/office/drawing/2014/main" xmlns="" id="{076B281A-343C-90A8-B7C5-9DB54445FA2E}"/>
              </a:ext>
            </a:extLst>
          </p:cNvPr>
          <p:cNvGrpSpPr/>
          <p:nvPr/>
        </p:nvGrpSpPr>
        <p:grpSpPr>
          <a:xfrm>
            <a:off x="485775" y="5546867"/>
            <a:ext cx="11220450" cy="846730"/>
            <a:chOff x="485775" y="5546867"/>
            <a:chExt cx="11220450" cy="846730"/>
          </a:xfrm>
        </p:grpSpPr>
        <p:sp>
          <p:nvSpPr>
            <p:cNvPr id="25" name="Rectangle 24">
              <a:extLst>
                <a:ext uri="{FF2B5EF4-FFF2-40B4-BE49-F238E27FC236}">
                  <a16:creationId xmlns:a16="http://schemas.microsoft.com/office/drawing/2014/main" xmlns="" id="{65E53CC8-000F-F245-2597-8A1CD948AB6A}"/>
                </a:ext>
              </a:extLst>
            </p:cNvPr>
            <p:cNvSpPr/>
            <p:nvPr/>
          </p:nvSpPr>
          <p:spPr>
            <a:xfrm>
              <a:off x="485775" y="5546867"/>
              <a:ext cx="11220450" cy="830997"/>
            </a:xfrm>
            <a:prstGeom prst="rect">
              <a:avLst/>
            </a:prstGeom>
            <a:solidFill>
              <a:schemeClr val="accent4">
                <a:lumMod val="40000"/>
                <a:lumOff val="6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6ADC1AAE-CC1C-8056-E76D-E6273277483A}"/>
                </a:ext>
              </a:extLst>
            </p:cNvPr>
            <p:cNvSpPr txBox="1"/>
            <p:nvPr/>
          </p:nvSpPr>
          <p:spPr>
            <a:xfrm>
              <a:off x="655632" y="5562600"/>
              <a:ext cx="10880736" cy="830997"/>
            </a:xfrm>
            <a:prstGeom prst="rect">
              <a:avLst/>
            </a:prstGeom>
            <a:noFill/>
          </p:spPr>
          <p:txBody>
            <a:bodyPr wrap="square" rtlCol="0">
              <a:spAutoFit/>
            </a:bodyPr>
            <a:lstStyle/>
            <a:p>
              <a:r>
                <a:rPr lang="en-US" sz="4800" b="1"/>
                <a:t>1 248 415; 854 131; 598 856; 460 196.</a:t>
              </a:r>
            </a:p>
          </p:txBody>
        </p:sp>
      </p:grpSp>
    </p:spTree>
    <p:extLst>
      <p:ext uri="{BB962C8B-B14F-4D97-AF65-F5344CB8AC3E}">
        <p14:creationId xmlns:p14="http://schemas.microsoft.com/office/powerpoint/2010/main" val="15669405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xmlns="" id="{573FDBC9-1549-D401-907F-8D0EC5B7557F}"/>
              </a:ext>
            </a:extLst>
          </p:cNvPr>
          <p:cNvGrpSpPr/>
          <p:nvPr/>
        </p:nvGrpSpPr>
        <p:grpSpPr>
          <a:xfrm>
            <a:off x="465370" y="493402"/>
            <a:ext cx="2366716" cy="3503439"/>
            <a:chOff x="107867" y="493402"/>
            <a:chExt cx="2366716" cy="3503439"/>
          </a:xfrm>
        </p:grpSpPr>
        <p:pic>
          <p:nvPicPr>
            <p:cNvPr id="9" name="Picture 8" descr="A cartoon bee with a black background&#10;&#10;Description automatically generated">
              <a:extLst>
                <a:ext uri="{FF2B5EF4-FFF2-40B4-BE49-F238E27FC236}">
                  <a16:creationId xmlns:a16="http://schemas.microsoft.com/office/drawing/2014/main" xmlns="" id="{F53FED79-E85E-5CEF-5CD4-0A280E3C40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394" y="1364589"/>
              <a:ext cx="1974189" cy="2632252"/>
            </a:xfrm>
            <a:prstGeom prst="rect">
              <a:avLst/>
            </a:prstGeom>
          </p:spPr>
        </p:pic>
        <p:sp>
          <p:nvSpPr>
            <p:cNvPr id="12" name="Rectangle 11">
              <a:extLst>
                <a:ext uri="{FF2B5EF4-FFF2-40B4-BE49-F238E27FC236}">
                  <a16:creationId xmlns:a16="http://schemas.microsoft.com/office/drawing/2014/main" xmlns="" id="{C48AE290-7D93-D360-A668-8601CF0D142B}"/>
                </a:ext>
              </a:extLst>
            </p:cNvPr>
            <p:cNvSpPr/>
            <p:nvPr/>
          </p:nvSpPr>
          <p:spPr>
            <a:xfrm>
              <a:off x="107867" y="493402"/>
              <a:ext cx="2366716" cy="818148"/>
            </a:xfrm>
            <a:prstGeom prst="rect">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rPr>
                <a:t>164 318</a:t>
              </a:r>
            </a:p>
          </p:txBody>
        </p:sp>
      </p:grpSp>
      <p:grpSp>
        <p:nvGrpSpPr>
          <p:cNvPr id="22" name="Group 21">
            <a:extLst>
              <a:ext uri="{FF2B5EF4-FFF2-40B4-BE49-F238E27FC236}">
                <a16:creationId xmlns:a16="http://schemas.microsoft.com/office/drawing/2014/main" xmlns="" id="{0D714F1C-7BEE-428B-EBA2-E61CF86FBE3D}"/>
              </a:ext>
            </a:extLst>
          </p:cNvPr>
          <p:cNvGrpSpPr/>
          <p:nvPr/>
        </p:nvGrpSpPr>
        <p:grpSpPr>
          <a:xfrm>
            <a:off x="3478806" y="493402"/>
            <a:ext cx="2366716" cy="3668026"/>
            <a:chOff x="3332659" y="493402"/>
            <a:chExt cx="2366716" cy="3668026"/>
          </a:xfrm>
        </p:grpSpPr>
        <p:pic>
          <p:nvPicPr>
            <p:cNvPr id="7" name="Picture 6" descr="A cartoon of a bee waving&#10;&#10;Description automatically generated">
              <a:extLst>
                <a:ext uri="{FF2B5EF4-FFF2-40B4-BE49-F238E27FC236}">
                  <a16:creationId xmlns:a16="http://schemas.microsoft.com/office/drawing/2014/main" xmlns="" id="{B4C581EE-D122-FF09-4978-473949F9B7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76"/>
            <a:stretch/>
          </p:blipFill>
          <p:spPr>
            <a:xfrm>
              <a:off x="3488243" y="1131132"/>
              <a:ext cx="1808789" cy="3030296"/>
            </a:xfrm>
            <a:prstGeom prst="rect">
              <a:avLst/>
            </a:prstGeom>
          </p:spPr>
        </p:pic>
        <p:sp>
          <p:nvSpPr>
            <p:cNvPr id="15" name="Rectangle 14">
              <a:extLst>
                <a:ext uri="{FF2B5EF4-FFF2-40B4-BE49-F238E27FC236}">
                  <a16:creationId xmlns:a16="http://schemas.microsoft.com/office/drawing/2014/main" xmlns="" id="{06105EAC-C8C3-B120-07F0-6554DFA03571}"/>
                </a:ext>
              </a:extLst>
            </p:cNvPr>
            <p:cNvSpPr/>
            <p:nvPr/>
          </p:nvSpPr>
          <p:spPr>
            <a:xfrm>
              <a:off x="3332659" y="493402"/>
              <a:ext cx="2366716" cy="818148"/>
            </a:xfrm>
            <a:prstGeom prst="rect">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rPr>
                <a:t>146 318</a:t>
              </a:r>
            </a:p>
          </p:txBody>
        </p:sp>
      </p:grpSp>
      <p:grpSp>
        <p:nvGrpSpPr>
          <p:cNvPr id="19" name="Group 18">
            <a:extLst>
              <a:ext uri="{FF2B5EF4-FFF2-40B4-BE49-F238E27FC236}">
                <a16:creationId xmlns:a16="http://schemas.microsoft.com/office/drawing/2014/main" xmlns="" id="{C90793F1-D067-DF2C-32A7-A530BF7B6094}"/>
              </a:ext>
            </a:extLst>
          </p:cNvPr>
          <p:cNvGrpSpPr/>
          <p:nvPr/>
        </p:nvGrpSpPr>
        <p:grpSpPr>
          <a:xfrm>
            <a:off x="6492242" y="493402"/>
            <a:ext cx="2635305" cy="3714199"/>
            <a:chOff x="6492242" y="493402"/>
            <a:chExt cx="2635305" cy="3714199"/>
          </a:xfrm>
        </p:grpSpPr>
        <p:pic>
          <p:nvPicPr>
            <p:cNvPr id="11" name="Picture 10" descr="A cartoon bee waving&#10;&#10;Description automatically generated">
              <a:extLst>
                <a:ext uri="{FF2B5EF4-FFF2-40B4-BE49-F238E27FC236}">
                  <a16:creationId xmlns:a16="http://schemas.microsoft.com/office/drawing/2014/main" xmlns="" id="{47A4B476-E601-7828-65F5-0BE021D8B7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6178" y="1535932"/>
              <a:ext cx="2511369" cy="2671669"/>
            </a:xfrm>
            <a:prstGeom prst="rect">
              <a:avLst/>
            </a:prstGeom>
          </p:spPr>
        </p:pic>
        <p:sp>
          <p:nvSpPr>
            <p:cNvPr id="16" name="Rectangle 15">
              <a:extLst>
                <a:ext uri="{FF2B5EF4-FFF2-40B4-BE49-F238E27FC236}">
                  <a16:creationId xmlns:a16="http://schemas.microsoft.com/office/drawing/2014/main" xmlns="" id="{3A198E11-111E-5E61-8E8D-5B273A6E7DA8}"/>
                </a:ext>
              </a:extLst>
            </p:cNvPr>
            <p:cNvSpPr/>
            <p:nvPr/>
          </p:nvSpPr>
          <p:spPr>
            <a:xfrm>
              <a:off x="6492242" y="493402"/>
              <a:ext cx="2366716" cy="818148"/>
            </a:xfrm>
            <a:prstGeom prst="rect">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rPr>
                <a:t>318 164</a:t>
              </a:r>
            </a:p>
          </p:txBody>
        </p:sp>
      </p:grpSp>
      <p:grpSp>
        <p:nvGrpSpPr>
          <p:cNvPr id="18" name="Group 17">
            <a:extLst>
              <a:ext uri="{FF2B5EF4-FFF2-40B4-BE49-F238E27FC236}">
                <a16:creationId xmlns:a16="http://schemas.microsoft.com/office/drawing/2014/main" xmlns="" id="{83BBC8FF-C269-E087-27B1-B586974021F0}"/>
              </a:ext>
            </a:extLst>
          </p:cNvPr>
          <p:cNvGrpSpPr/>
          <p:nvPr/>
        </p:nvGrpSpPr>
        <p:grpSpPr>
          <a:xfrm>
            <a:off x="9447940" y="493402"/>
            <a:ext cx="2636193" cy="3478596"/>
            <a:chOff x="9324891" y="493402"/>
            <a:chExt cx="2636193" cy="3478596"/>
          </a:xfrm>
        </p:grpSpPr>
        <p:pic>
          <p:nvPicPr>
            <p:cNvPr id="5" name="Picture 4" descr="A cartoon bee running&#10;&#10;Description automatically generated">
              <a:extLst>
                <a:ext uri="{FF2B5EF4-FFF2-40B4-BE49-F238E27FC236}">
                  <a16:creationId xmlns:a16="http://schemas.microsoft.com/office/drawing/2014/main" xmlns="" id="{11EE017A-EBC5-DB4F-1333-632A8A6118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43171">
              <a:off x="9695814" y="1389430"/>
              <a:ext cx="2265270" cy="2582568"/>
            </a:xfrm>
            <a:prstGeom prst="rect">
              <a:avLst/>
            </a:prstGeom>
          </p:spPr>
        </p:pic>
        <p:sp>
          <p:nvSpPr>
            <p:cNvPr id="17" name="Rectangle 16">
              <a:extLst>
                <a:ext uri="{FF2B5EF4-FFF2-40B4-BE49-F238E27FC236}">
                  <a16:creationId xmlns:a16="http://schemas.microsoft.com/office/drawing/2014/main" xmlns="" id="{808FFB6D-DC87-C01A-9465-4327590C468E}"/>
                </a:ext>
              </a:extLst>
            </p:cNvPr>
            <p:cNvSpPr/>
            <p:nvPr/>
          </p:nvSpPr>
          <p:spPr>
            <a:xfrm>
              <a:off x="9324891" y="493402"/>
              <a:ext cx="2366716" cy="818148"/>
            </a:xfrm>
            <a:prstGeom prst="rect">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rPr>
                <a:t>381 164</a:t>
              </a:r>
            </a:p>
          </p:txBody>
        </p:sp>
      </p:grpSp>
      <p:grpSp>
        <p:nvGrpSpPr>
          <p:cNvPr id="3" name="Group 2">
            <a:extLst>
              <a:ext uri="{FF2B5EF4-FFF2-40B4-BE49-F238E27FC236}">
                <a16:creationId xmlns:a16="http://schemas.microsoft.com/office/drawing/2014/main" xmlns="" id="{67D7A8A4-EC6C-FEB9-9CF3-915FD516FD54}"/>
              </a:ext>
            </a:extLst>
          </p:cNvPr>
          <p:cNvGrpSpPr/>
          <p:nvPr/>
        </p:nvGrpSpPr>
        <p:grpSpPr>
          <a:xfrm>
            <a:off x="144380" y="4385810"/>
            <a:ext cx="11903240" cy="2305494"/>
            <a:chOff x="144380" y="4385810"/>
            <a:chExt cx="11903240" cy="2305494"/>
          </a:xfrm>
        </p:grpSpPr>
        <p:sp>
          <p:nvSpPr>
            <p:cNvPr id="2" name="TextBox 1">
              <a:extLst>
                <a:ext uri="{FF2B5EF4-FFF2-40B4-BE49-F238E27FC236}">
                  <a16:creationId xmlns:a16="http://schemas.microsoft.com/office/drawing/2014/main" xmlns="" id="{0017BCBF-4D67-2740-9B01-2302185548BC}"/>
                </a:ext>
              </a:extLst>
            </p:cNvPr>
            <p:cNvSpPr txBox="1"/>
            <p:nvPr/>
          </p:nvSpPr>
          <p:spPr>
            <a:xfrm>
              <a:off x="1580298" y="5479302"/>
              <a:ext cx="1572294" cy="646331"/>
            </a:xfrm>
            <a:prstGeom prst="rect">
              <a:avLst/>
            </a:prstGeom>
            <a:noFill/>
          </p:spPr>
          <p:txBody>
            <a:bodyPr wrap="square">
              <a:spAutoFit/>
            </a:bodyPr>
            <a:lstStyle/>
            <a:p>
              <a:r>
                <a:rPr lang="en-US" sz="1800" b="0" i="0" u="none" strike="noStrike" dirty="0" err="1">
                  <a:effectLst/>
                  <a:latin typeface="Arial" panose="020B0604020202020204" pitchFamily="34" charset="0"/>
                </a:rPr>
                <a:t>Nguyễn</a:t>
              </a:r>
              <a:r>
                <a:rPr lang="en-US" sz="1800" b="0" i="0" u="none" strike="noStrike" dirty="0">
                  <a:effectLst/>
                  <a:latin typeface="Arial" panose="020B0604020202020204" pitchFamily="34" charset="0"/>
                </a:rPr>
                <a:t> </a:t>
              </a:r>
              <a:r>
                <a:rPr lang="en-US" sz="1800" b="0" i="0" u="none" strike="noStrike" dirty="0" err="1">
                  <a:effectLst/>
                  <a:latin typeface="Arial" panose="020B0604020202020204" pitchFamily="34" charset="0"/>
                </a:rPr>
                <a:t>Thị</a:t>
              </a:r>
              <a:r>
                <a:rPr lang="en-US" sz="1800" b="0" i="0" u="none" strike="noStrike" dirty="0">
                  <a:effectLst/>
                  <a:latin typeface="Arial" panose="020B0604020202020204" pitchFamily="34" charset="0"/>
                </a:rPr>
                <a:t> Thành Tin</a:t>
              </a:r>
              <a:r>
                <a:rPr lang="en-US" dirty="0"/>
                <a:t> </a:t>
              </a:r>
            </a:p>
          </p:txBody>
        </p:sp>
        <p:sp>
          <p:nvSpPr>
            <p:cNvPr id="23" name="Rectangle: Rounded Corners 22">
              <a:extLst>
                <a:ext uri="{FF2B5EF4-FFF2-40B4-BE49-F238E27FC236}">
                  <a16:creationId xmlns:a16="http://schemas.microsoft.com/office/drawing/2014/main" xmlns="" id="{E7E6D639-181C-4328-9A12-8B0D282062CB}"/>
                </a:ext>
              </a:extLst>
            </p:cNvPr>
            <p:cNvSpPr/>
            <p:nvPr/>
          </p:nvSpPr>
          <p:spPr>
            <a:xfrm>
              <a:off x="144380" y="4385810"/>
              <a:ext cx="11903240" cy="2305494"/>
            </a:xfrm>
            <a:custGeom>
              <a:avLst/>
              <a:gdLst>
                <a:gd name="connsiteX0" fmla="*/ 0 w 11903240"/>
                <a:gd name="connsiteY0" fmla="*/ 384257 h 2305494"/>
                <a:gd name="connsiteX1" fmla="*/ 384257 w 11903240"/>
                <a:gd name="connsiteY1" fmla="*/ 0 h 2305494"/>
                <a:gd name="connsiteX2" fmla="*/ 1192990 w 11903240"/>
                <a:gd name="connsiteY2" fmla="*/ 0 h 2305494"/>
                <a:gd name="connsiteX3" fmla="*/ 2001722 w 11903240"/>
                <a:gd name="connsiteY3" fmla="*/ 0 h 2305494"/>
                <a:gd name="connsiteX4" fmla="*/ 2253719 w 11903240"/>
                <a:gd name="connsiteY4" fmla="*/ 0 h 2305494"/>
                <a:gd name="connsiteX5" fmla="*/ 2728410 w 11903240"/>
                <a:gd name="connsiteY5" fmla="*/ 0 h 2305494"/>
                <a:gd name="connsiteX6" fmla="*/ 2980406 w 11903240"/>
                <a:gd name="connsiteY6" fmla="*/ 0 h 2305494"/>
                <a:gd name="connsiteX7" fmla="*/ 3677792 w 11903240"/>
                <a:gd name="connsiteY7" fmla="*/ 0 h 2305494"/>
                <a:gd name="connsiteX8" fmla="*/ 4263830 w 11903240"/>
                <a:gd name="connsiteY8" fmla="*/ 0 h 2305494"/>
                <a:gd name="connsiteX9" fmla="*/ 4738521 w 11903240"/>
                <a:gd name="connsiteY9" fmla="*/ 0 h 2305494"/>
                <a:gd name="connsiteX10" fmla="*/ 4990517 w 11903240"/>
                <a:gd name="connsiteY10" fmla="*/ 0 h 2305494"/>
                <a:gd name="connsiteX11" fmla="*/ 5242514 w 11903240"/>
                <a:gd name="connsiteY11" fmla="*/ 0 h 2305494"/>
                <a:gd name="connsiteX12" fmla="*/ 5717205 w 11903240"/>
                <a:gd name="connsiteY12" fmla="*/ 0 h 2305494"/>
                <a:gd name="connsiteX13" fmla="*/ 6191896 w 11903240"/>
                <a:gd name="connsiteY13" fmla="*/ 0 h 2305494"/>
                <a:gd name="connsiteX14" fmla="*/ 6555239 w 11903240"/>
                <a:gd name="connsiteY14" fmla="*/ 0 h 2305494"/>
                <a:gd name="connsiteX15" fmla="*/ 7141278 w 11903240"/>
                <a:gd name="connsiteY15" fmla="*/ 0 h 2305494"/>
                <a:gd name="connsiteX16" fmla="*/ 7950010 w 11903240"/>
                <a:gd name="connsiteY16" fmla="*/ 0 h 2305494"/>
                <a:gd name="connsiteX17" fmla="*/ 8202007 w 11903240"/>
                <a:gd name="connsiteY17" fmla="*/ 0 h 2305494"/>
                <a:gd name="connsiteX18" fmla="*/ 8565350 w 11903240"/>
                <a:gd name="connsiteY18" fmla="*/ 0 h 2305494"/>
                <a:gd name="connsiteX19" fmla="*/ 9040041 w 11903240"/>
                <a:gd name="connsiteY19" fmla="*/ 0 h 2305494"/>
                <a:gd name="connsiteX20" fmla="*/ 9848774 w 11903240"/>
                <a:gd name="connsiteY20" fmla="*/ 0 h 2305494"/>
                <a:gd name="connsiteX21" fmla="*/ 10657507 w 11903240"/>
                <a:gd name="connsiteY21" fmla="*/ 0 h 2305494"/>
                <a:gd name="connsiteX22" fmla="*/ 11020851 w 11903240"/>
                <a:gd name="connsiteY22" fmla="*/ 0 h 2305494"/>
                <a:gd name="connsiteX23" fmla="*/ 11518983 w 11903240"/>
                <a:gd name="connsiteY23" fmla="*/ 0 h 2305494"/>
                <a:gd name="connsiteX24" fmla="*/ 11903240 w 11903240"/>
                <a:gd name="connsiteY24" fmla="*/ 384257 h 2305494"/>
                <a:gd name="connsiteX25" fmla="*/ 11903240 w 11903240"/>
                <a:gd name="connsiteY25" fmla="*/ 896584 h 2305494"/>
                <a:gd name="connsiteX26" fmla="*/ 11903240 w 11903240"/>
                <a:gd name="connsiteY26" fmla="*/ 1362801 h 2305494"/>
                <a:gd name="connsiteX27" fmla="*/ 11903240 w 11903240"/>
                <a:gd name="connsiteY27" fmla="*/ 1921237 h 2305494"/>
                <a:gd name="connsiteX28" fmla="*/ 11518983 w 11903240"/>
                <a:gd name="connsiteY28" fmla="*/ 2305494 h 2305494"/>
                <a:gd name="connsiteX29" fmla="*/ 10710250 w 11903240"/>
                <a:gd name="connsiteY29" fmla="*/ 2305494 h 2305494"/>
                <a:gd name="connsiteX30" fmla="*/ 9901518 w 11903240"/>
                <a:gd name="connsiteY30" fmla="*/ 2305494 h 2305494"/>
                <a:gd name="connsiteX31" fmla="*/ 9649521 w 11903240"/>
                <a:gd name="connsiteY31" fmla="*/ 2305494 h 2305494"/>
                <a:gd name="connsiteX32" fmla="*/ 8952136 w 11903240"/>
                <a:gd name="connsiteY32" fmla="*/ 2305494 h 2305494"/>
                <a:gd name="connsiteX33" fmla="*/ 8700139 w 11903240"/>
                <a:gd name="connsiteY33" fmla="*/ 2305494 h 2305494"/>
                <a:gd name="connsiteX34" fmla="*/ 8448143 w 11903240"/>
                <a:gd name="connsiteY34" fmla="*/ 2305494 h 2305494"/>
                <a:gd name="connsiteX35" fmla="*/ 8084799 w 11903240"/>
                <a:gd name="connsiteY35" fmla="*/ 2305494 h 2305494"/>
                <a:gd name="connsiteX36" fmla="*/ 7610108 w 11903240"/>
                <a:gd name="connsiteY36" fmla="*/ 2305494 h 2305494"/>
                <a:gd name="connsiteX37" fmla="*/ 6912723 w 11903240"/>
                <a:gd name="connsiteY37" fmla="*/ 2305494 h 2305494"/>
                <a:gd name="connsiteX38" fmla="*/ 6549379 w 11903240"/>
                <a:gd name="connsiteY38" fmla="*/ 2305494 h 2305494"/>
                <a:gd name="connsiteX39" fmla="*/ 6297383 w 11903240"/>
                <a:gd name="connsiteY39" fmla="*/ 2305494 h 2305494"/>
                <a:gd name="connsiteX40" fmla="*/ 5488650 w 11903240"/>
                <a:gd name="connsiteY40" fmla="*/ 2305494 h 2305494"/>
                <a:gd name="connsiteX41" fmla="*/ 5125306 w 11903240"/>
                <a:gd name="connsiteY41" fmla="*/ 2305494 h 2305494"/>
                <a:gd name="connsiteX42" fmla="*/ 4761962 w 11903240"/>
                <a:gd name="connsiteY42" fmla="*/ 2305494 h 2305494"/>
                <a:gd name="connsiteX43" fmla="*/ 4287271 w 11903240"/>
                <a:gd name="connsiteY43" fmla="*/ 2305494 h 2305494"/>
                <a:gd name="connsiteX44" fmla="*/ 3478539 w 11903240"/>
                <a:gd name="connsiteY44" fmla="*/ 2305494 h 2305494"/>
                <a:gd name="connsiteX45" fmla="*/ 2781153 w 11903240"/>
                <a:gd name="connsiteY45" fmla="*/ 2305494 h 2305494"/>
                <a:gd name="connsiteX46" fmla="*/ 2306462 w 11903240"/>
                <a:gd name="connsiteY46" fmla="*/ 2305494 h 2305494"/>
                <a:gd name="connsiteX47" fmla="*/ 1831771 w 11903240"/>
                <a:gd name="connsiteY47" fmla="*/ 2305494 h 2305494"/>
                <a:gd name="connsiteX48" fmla="*/ 1357080 w 11903240"/>
                <a:gd name="connsiteY48" fmla="*/ 2305494 h 2305494"/>
                <a:gd name="connsiteX49" fmla="*/ 384257 w 11903240"/>
                <a:gd name="connsiteY49" fmla="*/ 2305494 h 2305494"/>
                <a:gd name="connsiteX50" fmla="*/ 0 w 11903240"/>
                <a:gd name="connsiteY50" fmla="*/ 1921237 h 2305494"/>
                <a:gd name="connsiteX51" fmla="*/ 0 w 11903240"/>
                <a:gd name="connsiteY51" fmla="*/ 1378171 h 2305494"/>
                <a:gd name="connsiteX52" fmla="*/ 0 w 11903240"/>
                <a:gd name="connsiteY52" fmla="*/ 911953 h 2305494"/>
                <a:gd name="connsiteX53" fmla="*/ 0 w 11903240"/>
                <a:gd name="connsiteY53" fmla="*/ 384257 h 230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903240" h="2305494" fill="none" extrusionOk="0">
                  <a:moveTo>
                    <a:pt x="0" y="384257"/>
                  </a:moveTo>
                  <a:cubicBezTo>
                    <a:pt x="6161" y="173136"/>
                    <a:pt x="134604" y="1222"/>
                    <a:pt x="384257" y="0"/>
                  </a:cubicBezTo>
                  <a:cubicBezTo>
                    <a:pt x="562051" y="-81221"/>
                    <a:pt x="847143" y="86321"/>
                    <a:pt x="1192990" y="0"/>
                  </a:cubicBezTo>
                  <a:cubicBezTo>
                    <a:pt x="1538837" y="-86321"/>
                    <a:pt x="1749605" y="70638"/>
                    <a:pt x="2001722" y="0"/>
                  </a:cubicBezTo>
                  <a:cubicBezTo>
                    <a:pt x="2253839" y="-70638"/>
                    <a:pt x="2147796" y="14380"/>
                    <a:pt x="2253719" y="0"/>
                  </a:cubicBezTo>
                  <a:cubicBezTo>
                    <a:pt x="2359642" y="-14380"/>
                    <a:pt x="2529757" y="44680"/>
                    <a:pt x="2728410" y="0"/>
                  </a:cubicBezTo>
                  <a:cubicBezTo>
                    <a:pt x="2927063" y="-44680"/>
                    <a:pt x="2859246" y="12495"/>
                    <a:pt x="2980406" y="0"/>
                  </a:cubicBezTo>
                  <a:cubicBezTo>
                    <a:pt x="3101566" y="-12495"/>
                    <a:pt x="3331951" y="39184"/>
                    <a:pt x="3677792" y="0"/>
                  </a:cubicBezTo>
                  <a:cubicBezTo>
                    <a:pt x="4023633" y="-39184"/>
                    <a:pt x="4082942" y="65267"/>
                    <a:pt x="4263830" y="0"/>
                  </a:cubicBezTo>
                  <a:cubicBezTo>
                    <a:pt x="4444718" y="-65267"/>
                    <a:pt x="4545175" y="54185"/>
                    <a:pt x="4738521" y="0"/>
                  </a:cubicBezTo>
                  <a:cubicBezTo>
                    <a:pt x="4931867" y="-54185"/>
                    <a:pt x="4892330" y="17285"/>
                    <a:pt x="4990517" y="0"/>
                  </a:cubicBezTo>
                  <a:cubicBezTo>
                    <a:pt x="5088704" y="-17285"/>
                    <a:pt x="5158959" y="15964"/>
                    <a:pt x="5242514" y="0"/>
                  </a:cubicBezTo>
                  <a:cubicBezTo>
                    <a:pt x="5326069" y="-15964"/>
                    <a:pt x="5514821" y="56713"/>
                    <a:pt x="5717205" y="0"/>
                  </a:cubicBezTo>
                  <a:cubicBezTo>
                    <a:pt x="5919589" y="-56713"/>
                    <a:pt x="6034422" y="14003"/>
                    <a:pt x="6191896" y="0"/>
                  </a:cubicBezTo>
                  <a:cubicBezTo>
                    <a:pt x="6349370" y="-14003"/>
                    <a:pt x="6471041" y="35434"/>
                    <a:pt x="6555239" y="0"/>
                  </a:cubicBezTo>
                  <a:cubicBezTo>
                    <a:pt x="6639437" y="-35434"/>
                    <a:pt x="6855641" y="17001"/>
                    <a:pt x="7141278" y="0"/>
                  </a:cubicBezTo>
                  <a:cubicBezTo>
                    <a:pt x="7426915" y="-17001"/>
                    <a:pt x="7582151" y="88264"/>
                    <a:pt x="7950010" y="0"/>
                  </a:cubicBezTo>
                  <a:cubicBezTo>
                    <a:pt x="8317869" y="-88264"/>
                    <a:pt x="8135688" y="26924"/>
                    <a:pt x="8202007" y="0"/>
                  </a:cubicBezTo>
                  <a:cubicBezTo>
                    <a:pt x="8268326" y="-26924"/>
                    <a:pt x="8409465" y="13758"/>
                    <a:pt x="8565350" y="0"/>
                  </a:cubicBezTo>
                  <a:cubicBezTo>
                    <a:pt x="8721235" y="-13758"/>
                    <a:pt x="8876084" y="3146"/>
                    <a:pt x="9040041" y="0"/>
                  </a:cubicBezTo>
                  <a:cubicBezTo>
                    <a:pt x="9203998" y="-3146"/>
                    <a:pt x="9617364" y="81504"/>
                    <a:pt x="9848774" y="0"/>
                  </a:cubicBezTo>
                  <a:cubicBezTo>
                    <a:pt x="10080184" y="-81504"/>
                    <a:pt x="10382590" y="61832"/>
                    <a:pt x="10657507" y="0"/>
                  </a:cubicBezTo>
                  <a:cubicBezTo>
                    <a:pt x="10932424" y="-61832"/>
                    <a:pt x="10914206" y="17804"/>
                    <a:pt x="11020851" y="0"/>
                  </a:cubicBezTo>
                  <a:cubicBezTo>
                    <a:pt x="11127496" y="-17804"/>
                    <a:pt x="11300264" y="48708"/>
                    <a:pt x="11518983" y="0"/>
                  </a:cubicBezTo>
                  <a:cubicBezTo>
                    <a:pt x="11715190" y="-28551"/>
                    <a:pt x="11883345" y="195942"/>
                    <a:pt x="11903240" y="384257"/>
                  </a:cubicBezTo>
                  <a:cubicBezTo>
                    <a:pt x="11940102" y="550728"/>
                    <a:pt x="11860959" y="760375"/>
                    <a:pt x="11903240" y="896584"/>
                  </a:cubicBezTo>
                  <a:cubicBezTo>
                    <a:pt x="11945521" y="1032793"/>
                    <a:pt x="11872564" y="1262977"/>
                    <a:pt x="11903240" y="1362801"/>
                  </a:cubicBezTo>
                  <a:cubicBezTo>
                    <a:pt x="11933916" y="1462625"/>
                    <a:pt x="11897514" y="1773903"/>
                    <a:pt x="11903240" y="1921237"/>
                  </a:cubicBezTo>
                  <a:cubicBezTo>
                    <a:pt x="11866480" y="2101352"/>
                    <a:pt x="11711243" y="2352421"/>
                    <a:pt x="11518983" y="2305494"/>
                  </a:cubicBezTo>
                  <a:cubicBezTo>
                    <a:pt x="11314442" y="2341207"/>
                    <a:pt x="11092478" y="2223193"/>
                    <a:pt x="10710250" y="2305494"/>
                  </a:cubicBezTo>
                  <a:cubicBezTo>
                    <a:pt x="10328022" y="2387795"/>
                    <a:pt x="10261411" y="2257783"/>
                    <a:pt x="9901518" y="2305494"/>
                  </a:cubicBezTo>
                  <a:cubicBezTo>
                    <a:pt x="9541625" y="2353205"/>
                    <a:pt x="9719040" y="2275814"/>
                    <a:pt x="9649521" y="2305494"/>
                  </a:cubicBezTo>
                  <a:cubicBezTo>
                    <a:pt x="9580002" y="2335174"/>
                    <a:pt x="9154107" y="2256188"/>
                    <a:pt x="8952136" y="2305494"/>
                  </a:cubicBezTo>
                  <a:cubicBezTo>
                    <a:pt x="8750166" y="2354800"/>
                    <a:pt x="8805805" y="2290987"/>
                    <a:pt x="8700139" y="2305494"/>
                  </a:cubicBezTo>
                  <a:cubicBezTo>
                    <a:pt x="8594473" y="2320001"/>
                    <a:pt x="8529388" y="2297047"/>
                    <a:pt x="8448143" y="2305494"/>
                  </a:cubicBezTo>
                  <a:cubicBezTo>
                    <a:pt x="8366898" y="2313941"/>
                    <a:pt x="8167898" y="2280036"/>
                    <a:pt x="8084799" y="2305494"/>
                  </a:cubicBezTo>
                  <a:cubicBezTo>
                    <a:pt x="8001700" y="2330952"/>
                    <a:pt x="7825162" y="2299659"/>
                    <a:pt x="7610108" y="2305494"/>
                  </a:cubicBezTo>
                  <a:cubicBezTo>
                    <a:pt x="7395054" y="2311329"/>
                    <a:pt x="7200863" y="2288367"/>
                    <a:pt x="6912723" y="2305494"/>
                  </a:cubicBezTo>
                  <a:cubicBezTo>
                    <a:pt x="6624584" y="2322621"/>
                    <a:pt x="6651665" y="2280606"/>
                    <a:pt x="6549379" y="2305494"/>
                  </a:cubicBezTo>
                  <a:cubicBezTo>
                    <a:pt x="6447093" y="2330382"/>
                    <a:pt x="6391920" y="2286931"/>
                    <a:pt x="6297383" y="2305494"/>
                  </a:cubicBezTo>
                  <a:cubicBezTo>
                    <a:pt x="6202846" y="2324057"/>
                    <a:pt x="5662134" y="2252577"/>
                    <a:pt x="5488650" y="2305494"/>
                  </a:cubicBezTo>
                  <a:cubicBezTo>
                    <a:pt x="5315166" y="2358411"/>
                    <a:pt x="5248457" y="2289406"/>
                    <a:pt x="5125306" y="2305494"/>
                  </a:cubicBezTo>
                  <a:cubicBezTo>
                    <a:pt x="5002155" y="2321582"/>
                    <a:pt x="4897684" y="2269390"/>
                    <a:pt x="4761962" y="2305494"/>
                  </a:cubicBezTo>
                  <a:cubicBezTo>
                    <a:pt x="4626240" y="2341598"/>
                    <a:pt x="4399598" y="2301155"/>
                    <a:pt x="4287271" y="2305494"/>
                  </a:cubicBezTo>
                  <a:cubicBezTo>
                    <a:pt x="4174944" y="2309833"/>
                    <a:pt x="3767366" y="2288116"/>
                    <a:pt x="3478539" y="2305494"/>
                  </a:cubicBezTo>
                  <a:cubicBezTo>
                    <a:pt x="3189712" y="2322872"/>
                    <a:pt x="3066612" y="2224162"/>
                    <a:pt x="2781153" y="2305494"/>
                  </a:cubicBezTo>
                  <a:cubicBezTo>
                    <a:pt x="2495694" y="2386826"/>
                    <a:pt x="2531018" y="2277202"/>
                    <a:pt x="2306462" y="2305494"/>
                  </a:cubicBezTo>
                  <a:cubicBezTo>
                    <a:pt x="2081906" y="2333786"/>
                    <a:pt x="1935476" y="2265173"/>
                    <a:pt x="1831771" y="2305494"/>
                  </a:cubicBezTo>
                  <a:cubicBezTo>
                    <a:pt x="1728066" y="2345815"/>
                    <a:pt x="1519930" y="2270437"/>
                    <a:pt x="1357080" y="2305494"/>
                  </a:cubicBezTo>
                  <a:cubicBezTo>
                    <a:pt x="1194230" y="2340551"/>
                    <a:pt x="705487" y="2242958"/>
                    <a:pt x="384257" y="2305494"/>
                  </a:cubicBezTo>
                  <a:cubicBezTo>
                    <a:pt x="211811" y="2289036"/>
                    <a:pt x="-33396" y="2181889"/>
                    <a:pt x="0" y="1921237"/>
                  </a:cubicBezTo>
                  <a:cubicBezTo>
                    <a:pt x="-30727" y="1658125"/>
                    <a:pt x="53053" y="1607243"/>
                    <a:pt x="0" y="1378171"/>
                  </a:cubicBezTo>
                  <a:cubicBezTo>
                    <a:pt x="-53053" y="1149099"/>
                    <a:pt x="10013" y="1108216"/>
                    <a:pt x="0" y="911953"/>
                  </a:cubicBezTo>
                  <a:cubicBezTo>
                    <a:pt x="-10013" y="715690"/>
                    <a:pt x="60884" y="536718"/>
                    <a:pt x="0" y="384257"/>
                  </a:cubicBezTo>
                  <a:close/>
                </a:path>
                <a:path w="11903240" h="2305494" stroke="0" extrusionOk="0">
                  <a:moveTo>
                    <a:pt x="0" y="384257"/>
                  </a:moveTo>
                  <a:cubicBezTo>
                    <a:pt x="-27995" y="133795"/>
                    <a:pt x="179231" y="-30933"/>
                    <a:pt x="384257" y="0"/>
                  </a:cubicBezTo>
                  <a:cubicBezTo>
                    <a:pt x="576574" y="-47405"/>
                    <a:pt x="807767" y="41348"/>
                    <a:pt x="970295" y="0"/>
                  </a:cubicBezTo>
                  <a:cubicBezTo>
                    <a:pt x="1132823" y="-41348"/>
                    <a:pt x="1290277" y="34325"/>
                    <a:pt x="1444986" y="0"/>
                  </a:cubicBezTo>
                  <a:cubicBezTo>
                    <a:pt x="1599695" y="-34325"/>
                    <a:pt x="1906282" y="41393"/>
                    <a:pt x="2031024" y="0"/>
                  </a:cubicBezTo>
                  <a:cubicBezTo>
                    <a:pt x="2155766" y="-41393"/>
                    <a:pt x="2407319" y="62391"/>
                    <a:pt x="2728410" y="0"/>
                  </a:cubicBezTo>
                  <a:cubicBezTo>
                    <a:pt x="3049501" y="-62391"/>
                    <a:pt x="3329924" y="73481"/>
                    <a:pt x="3537143" y="0"/>
                  </a:cubicBezTo>
                  <a:cubicBezTo>
                    <a:pt x="3744362" y="-73481"/>
                    <a:pt x="3982082" y="90970"/>
                    <a:pt x="4345875" y="0"/>
                  </a:cubicBezTo>
                  <a:cubicBezTo>
                    <a:pt x="4709668" y="-90970"/>
                    <a:pt x="4665324" y="30241"/>
                    <a:pt x="4820566" y="0"/>
                  </a:cubicBezTo>
                  <a:cubicBezTo>
                    <a:pt x="4975808" y="-30241"/>
                    <a:pt x="4986483" y="20642"/>
                    <a:pt x="5072563" y="0"/>
                  </a:cubicBezTo>
                  <a:cubicBezTo>
                    <a:pt x="5158643" y="-20642"/>
                    <a:pt x="5236883" y="1033"/>
                    <a:pt x="5324559" y="0"/>
                  </a:cubicBezTo>
                  <a:cubicBezTo>
                    <a:pt x="5412235" y="-1033"/>
                    <a:pt x="5969692" y="84307"/>
                    <a:pt x="6133292" y="0"/>
                  </a:cubicBezTo>
                  <a:cubicBezTo>
                    <a:pt x="6296892" y="-84307"/>
                    <a:pt x="6393818" y="31408"/>
                    <a:pt x="6607983" y="0"/>
                  </a:cubicBezTo>
                  <a:cubicBezTo>
                    <a:pt x="6822148" y="-31408"/>
                    <a:pt x="6849332" y="26587"/>
                    <a:pt x="6971326" y="0"/>
                  </a:cubicBezTo>
                  <a:cubicBezTo>
                    <a:pt x="7093320" y="-26587"/>
                    <a:pt x="7250032" y="6283"/>
                    <a:pt x="7446017" y="0"/>
                  </a:cubicBezTo>
                  <a:cubicBezTo>
                    <a:pt x="7642002" y="-6283"/>
                    <a:pt x="7586796" y="24964"/>
                    <a:pt x="7698014" y="0"/>
                  </a:cubicBezTo>
                  <a:cubicBezTo>
                    <a:pt x="7809232" y="-24964"/>
                    <a:pt x="8147522" y="77518"/>
                    <a:pt x="8395399" y="0"/>
                  </a:cubicBezTo>
                  <a:cubicBezTo>
                    <a:pt x="8643277" y="-77518"/>
                    <a:pt x="8893333" y="6908"/>
                    <a:pt x="9204132" y="0"/>
                  </a:cubicBezTo>
                  <a:cubicBezTo>
                    <a:pt x="9514931" y="-6908"/>
                    <a:pt x="9658597" y="27131"/>
                    <a:pt x="9790170" y="0"/>
                  </a:cubicBezTo>
                  <a:cubicBezTo>
                    <a:pt x="9921743" y="-27131"/>
                    <a:pt x="10004766" y="3877"/>
                    <a:pt x="10153514" y="0"/>
                  </a:cubicBezTo>
                  <a:cubicBezTo>
                    <a:pt x="10302262" y="-3877"/>
                    <a:pt x="10565826" y="75834"/>
                    <a:pt x="10850899" y="0"/>
                  </a:cubicBezTo>
                  <a:cubicBezTo>
                    <a:pt x="11135972" y="-75834"/>
                    <a:pt x="11318362" y="31183"/>
                    <a:pt x="11518983" y="0"/>
                  </a:cubicBezTo>
                  <a:cubicBezTo>
                    <a:pt x="11702528" y="-24403"/>
                    <a:pt x="11906468" y="176844"/>
                    <a:pt x="11903240" y="384257"/>
                  </a:cubicBezTo>
                  <a:cubicBezTo>
                    <a:pt x="11944939" y="616219"/>
                    <a:pt x="11856875" y="696605"/>
                    <a:pt x="11903240" y="896584"/>
                  </a:cubicBezTo>
                  <a:cubicBezTo>
                    <a:pt x="11949605" y="1096563"/>
                    <a:pt x="11882351" y="1185226"/>
                    <a:pt x="11903240" y="1408910"/>
                  </a:cubicBezTo>
                  <a:cubicBezTo>
                    <a:pt x="11924129" y="1632594"/>
                    <a:pt x="11868334" y="1701461"/>
                    <a:pt x="11903240" y="1921237"/>
                  </a:cubicBezTo>
                  <a:cubicBezTo>
                    <a:pt x="11872392" y="2181437"/>
                    <a:pt x="11711746" y="2287884"/>
                    <a:pt x="11518983" y="2305494"/>
                  </a:cubicBezTo>
                  <a:cubicBezTo>
                    <a:pt x="11290750" y="2347576"/>
                    <a:pt x="11201559" y="2257110"/>
                    <a:pt x="11044292" y="2305494"/>
                  </a:cubicBezTo>
                  <a:cubicBezTo>
                    <a:pt x="10887025" y="2353878"/>
                    <a:pt x="10875523" y="2298417"/>
                    <a:pt x="10792296" y="2305494"/>
                  </a:cubicBezTo>
                  <a:cubicBezTo>
                    <a:pt x="10709069" y="2312571"/>
                    <a:pt x="10363901" y="2259259"/>
                    <a:pt x="10094910" y="2305494"/>
                  </a:cubicBezTo>
                  <a:cubicBezTo>
                    <a:pt x="9825919" y="2351729"/>
                    <a:pt x="9829494" y="2264722"/>
                    <a:pt x="9620219" y="2305494"/>
                  </a:cubicBezTo>
                  <a:cubicBezTo>
                    <a:pt x="9410944" y="2346266"/>
                    <a:pt x="9283386" y="2257403"/>
                    <a:pt x="9145528" y="2305494"/>
                  </a:cubicBezTo>
                  <a:cubicBezTo>
                    <a:pt x="9007670" y="2353585"/>
                    <a:pt x="8990348" y="2279336"/>
                    <a:pt x="8893532" y="2305494"/>
                  </a:cubicBezTo>
                  <a:cubicBezTo>
                    <a:pt x="8796716" y="2331652"/>
                    <a:pt x="8617676" y="2263341"/>
                    <a:pt x="8530188" y="2305494"/>
                  </a:cubicBezTo>
                  <a:cubicBezTo>
                    <a:pt x="8442700" y="2347647"/>
                    <a:pt x="8087230" y="2305311"/>
                    <a:pt x="7944150" y="2305494"/>
                  </a:cubicBezTo>
                  <a:cubicBezTo>
                    <a:pt x="7801070" y="2305677"/>
                    <a:pt x="7303993" y="2209544"/>
                    <a:pt x="7135417" y="2305494"/>
                  </a:cubicBezTo>
                  <a:cubicBezTo>
                    <a:pt x="6966841" y="2401444"/>
                    <a:pt x="6652793" y="2236865"/>
                    <a:pt x="6326684" y="2305494"/>
                  </a:cubicBezTo>
                  <a:cubicBezTo>
                    <a:pt x="6000575" y="2374123"/>
                    <a:pt x="6142119" y="2266974"/>
                    <a:pt x="5963341" y="2305494"/>
                  </a:cubicBezTo>
                  <a:cubicBezTo>
                    <a:pt x="5784563" y="2344014"/>
                    <a:pt x="5420039" y="2216190"/>
                    <a:pt x="5154608" y="2305494"/>
                  </a:cubicBezTo>
                  <a:cubicBezTo>
                    <a:pt x="4889177" y="2394798"/>
                    <a:pt x="4602871" y="2259086"/>
                    <a:pt x="4457223" y="2305494"/>
                  </a:cubicBezTo>
                  <a:cubicBezTo>
                    <a:pt x="4311576" y="2351902"/>
                    <a:pt x="4070754" y="2282480"/>
                    <a:pt x="3871184" y="2305494"/>
                  </a:cubicBezTo>
                  <a:cubicBezTo>
                    <a:pt x="3671614" y="2328508"/>
                    <a:pt x="3725045" y="2278008"/>
                    <a:pt x="3619188" y="2305494"/>
                  </a:cubicBezTo>
                  <a:cubicBezTo>
                    <a:pt x="3513331" y="2332980"/>
                    <a:pt x="3378813" y="2277966"/>
                    <a:pt x="3255844" y="2305494"/>
                  </a:cubicBezTo>
                  <a:cubicBezTo>
                    <a:pt x="3132875" y="2333022"/>
                    <a:pt x="2772759" y="2269022"/>
                    <a:pt x="2558459" y="2305494"/>
                  </a:cubicBezTo>
                  <a:cubicBezTo>
                    <a:pt x="2344159" y="2341966"/>
                    <a:pt x="2187752" y="2286743"/>
                    <a:pt x="1861073" y="2305494"/>
                  </a:cubicBezTo>
                  <a:cubicBezTo>
                    <a:pt x="1534394" y="2324245"/>
                    <a:pt x="1498882" y="2266597"/>
                    <a:pt x="1386382" y="2305494"/>
                  </a:cubicBezTo>
                  <a:cubicBezTo>
                    <a:pt x="1273882" y="2344391"/>
                    <a:pt x="1042668" y="2274120"/>
                    <a:pt x="911691" y="2305494"/>
                  </a:cubicBezTo>
                  <a:cubicBezTo>
                    <a:pt x="780714" y="2336868"/>
                    <a:pt x="586757" y="2252843"/>
                    <a:pt x="384257" y="2305494"/>
                  </a:cubicBezTo>
                  <a:cubicBezTo>
                    <a:pt x="221201" y="2282271"/>
                    <a:pt x="45378" y="2158262"/>
                    <a:pt x="0" y="1921237"/>
                  </a:cubicBezTo>
                  <a:cubicBezTo>
                    <a:pt x="-1835" y="1716181"/>
                    <a:pt x="2263" y="1615523"/>
                    <a:pt x="0" y="1455020"/>
                  </a:cubicBezTo>
                  <a:cubicBezTo>
                    <a:pt x="-2263" y="1294517"/>
                    <a:pt x="37758" y="1123558"/>
                    <a:pt x="0" y="988802"/>
                  </a:cubicBezTo>
                  <a:cubicBezTo>
                    <a:pt x="-37758" y="854046"/>
                    <a:pt x="63197" y="618779"/>
                    <a:pt x="0" y="384257"/>
                  </a:cubicBezTo>
                  <a:close/>
                </a:path>
              </a:pathLst>
            </a:custGeom>
            <a:solidFill>
              <a:schemeClr val="bg1"/>
            </a:solidFill>
            <a:ln w="57150">
              <a:solidFill>
                <a:schemeClr val="accent6">
                  <a:lumMod val="75000"/>
                </a:schemeClr>
              </a:solidFill>
              <a:prstDash val="lgDashDot"/>
              <a:extLst>
                <a:ext uri="{C807C97D-BFC1-408E-A445-0C87EB9F89A2}">
                  <ask:lineSketchStyleProps xmlns:ask="http://schemas.microsoft.com/office/drawing/2018/sketchyshapes" xmlns="" sd="4177466449">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xmlns="" id="{88A5EE16-EA4C-0A82-493E-FE7A733238C8}"/>
              </a:ext>
            </a:extLst>
          </p:cNvPr>
          <p:cNvSpPr txBox="1"/>
          <p:nvPr/>
        </p:nvSpPr>
        <p:spPr>
          <a:xfrm>
            <a:off x="314915" y="4451298"/>
            <a:ext cx="11562170" cy="2084225"/>
          </a:xfrm>
          <a:prstGeom prst="rect">
            <a:avLst/>
          </a:prstGeom>
          <a:noFill/>
        </p:spPr>
        <p:txBody>
          <a:bodyPr wrap="square" rtlCol="0">
            <a:spAutoFit/>
          </a:bodyPr>
          <a:lstStyle/>
          <a:p>
            <a:pPr algn="just">
              <a:lnSpc>
                <a:spcPct val="110000"/>
              </a:lnSpc>
            </a:pPr>
            <a:r>
              <a:rPr lang="en-US" sz="3000"/>
              <a:t>Các chú ong đã chăm chỉ làm việc trong tuần này, những con số ở trên đầu mỗi chú ong là sản lượng đã kiếm được. Các chú ong đang tranh cãi xem thứ tự xếp hạng cao thấp. Các bạn học sinh hãy giúp ong sắp xếp các số trên theo thứ tự từ lớn đến bé nha. </a:t>
            </a:r>
          </a:p>
        </p:txBody>
      </p:sp>
    </p:spTree>
    <p:extLst>
      <p:ext uri="{BB962C8B-B14F-4D97-AF65-F5344CB8AC3E}">
        <p14:creationId xmlns:p14="http://schemas.microsoft.com/office/powerpoint/2010/main" val="2906589951"/>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Hình chữ nhật: Góc Tròn 6">
            <a:extLst>
              <a:ext uri="{FF2B5EF4-FFF2-40B4-BE49-F238E27FC236}">
                <a16:creationId xmlns:a16="http://schemas.microsoft.com/office/drawing/2014/main" xmlns="" id="{093535C5-6743-22C0-E83C-420C938933E6}"/>
              </a:ext>
            </a:extLst>
          </p:cNvPr>
          <p:cNvSpPr/>
          <p:nvPr/>
        </p:nvSpPr>
        <p:spPr>
          <a:xfrm>
            <a:off x="127344" y="107288"/>
            <a:ext cx="11942736" cy="6552819"/>
          </a:xfrm>
          <a:custGeom>
            <a:avLst/>
            <a:gdLst>
              <a:gd name="connsiteX0" fmla="*/ 0 w 11942736"/>
              <a:gd name="connsiteY0" fmla="*/ 704821 h 6552819"/>
              <a:gd name="connsiteX1" fmla="*/ 704821 w 11942736"/>
              <a:gd name="connsiteY1" fmla="*/ 0 h 6552819"/>
              <a:gd name="connsiteX2" fmla="*/ 11237915 w 11942736"/>
              <a:gd name="connsiteY2" fmla="*/ 0 h 6552819"/>
              <a:gd name="connsiteX3" fmla="*/ 11942736 w 11942736"/>
              <a:gd name="connsiteY3" fmla="*/ 704821 h 6552819"/>
              <a:gd name="connsiteX4" fmla="*/ 11942736 w 11942736"/>
              <a:gd name="connsiteY4" fmla="*/ 5847998 h 6552819"/>
              <a:gd name="connsiteX5" fmla="*/ 11237915 w 11942736"/>
              <a:gd name="connsiteY5" fmla="*/ 6552819 h 6552819"/>
              <a:gd name="connsiteX6" fmla="*/ 704821 w 11942736"/>
              <a:gd name="connsiteY6" fmla="*/ 6552819 h 6552819"/>
              <a:gd name="connsiteX7" fmla="*/ 0 w 11942736"/>
              <a:gd name="connsiteY7" fmla="*/ 5847998 h 6552819"/>
              <a:gd name="connsiteX8" fmla="*/ 0 w 11942736"/>
              <a:gd name="connsiteY8" fmla="*/ 704821 h 655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2736" h="6552819" fill="none" extrusionOk="0">
                <a:moveTo>
                  <a:pt x="0" y="704821"/>
                </a:moveTo>
                <a:cubicBezTo>
                  <a:pt x="-55011" y="318980"/>
                  <a:pt x="306947" y="48901"/>
                  <a:pt x="704821" y="0"/>
                </a:cubicBezTo>
                <a:cubicBezTo>
                  <a:pt x="5824080" y="77600"/>
                  <a:pt x="9061680" y="-27269"/>
                  <a:pt x="11237915" y="0"/>
                </a:cubicBezTo>
                <a:cubicBezTo>
                  <a:pt x="11669950" y="-56424"/>
                  <a:pt x="11982113" y="327151"/>
                  <a:pt x="11942736" y="704821"/>
                </a:cubicBezTo>
                <a:cubicBezTo>
                  <a:pt x="12051736" y="2388749"/>
                  <a:pt x="11864527" y="5059506"/>
                  <a:pt x="11942736" y="5847998"/>
                </a:cubicBezTo>
                <a:cubicBezTo>
                  <a:pt x="11923345" y="6229674"/>
                  <a:pt x="11609835" y="6560467"/>
                  <a:pt x="11237915" y="6552819"/>
                </a:cubicBezTo>
                <a:cubicBezTo>
                  <a:pt x="7225145" y="6601996"/>
                  <a:pt x="4458896" y="6430117"/>
                  <a:pt x="704821" y="6552819"/>
                </a:cubicBezTo>
                <a:cubicBezTo>
                  <a:pt x="313949" y="6565186"/>
                  <a:pt x="-34005" y="6266539"/>
                  <a:pt x="0" y="5847998"/>
                </a:cubicBezTo>
                <a:cubicBezTo>
                  <a:pt x="47022" y="5157533"/>
                  <a:pt x="104569" y="3005948"/>
                  <a:pt x="0" y="704821"/>
                </a:cubicBezTo>
                <a:close/>
              </a:path>
              <a:path w="11942736" h="6552819" stroke="0" extrusionOk="0">
                <a:moveTo>
                  <a:pt x="0" y="704821"/>
                </a:moveTo>
                <a:cubicBezTo>
                  <a:pt x="66256" y="307986"/>
                  <a:pt x="370646" y="-3676"/>
                  <a:pt x="704821" y="0"/>
                </a:cubicBezTo>
                <a:cubicBezTo>
                  <a:pt x="3598698" y="-129276"/>
                  <a:pt x="8320173" y="-77778"/>
                  <a:pt x="11237915" y="0"/>
                </a:cubicBezTo>
                <a:cubicBezTo>
                  <a:pt x="11609669" y="-55814"/>
                  <a:pt x="11938349" y="340857"/>
                  <a:pt x="11942736" y="704821"/>
                </a:cubicBezTo>
                <a:cubicBezTo>
                  <a:pt x="12024335" y="2357827"/>
                  <a:pt x="12097036" y="4882107"/>
                  <a:pt x="11942736" y="5847998"/>
                </a:cubicBezTo>
                <a:cubicBezTo>
                  <a:pt x="11959246" y="6272079"/>
                  <a:pt x="11608166" y="6559280"/>
                  <a:pt x="11237915" y="6552819"/>
                </a:cubicBezTo>
                <a:cubicBezTo>
                  <a:pt x="7100338" y="6597039"/>
                  <a:pt x="2863260" y="6523437"/>
                  <a:pt x="704821" y="6552819"/>
                </a:cubicBezTo>
                <a:cubicBezTo>
                  <a:pt x="304591" y="6510677"/>
                  <a:pt x="-31940" y="6229878"/>
                  <a:pt x="0" y="5847998"/>
                </a:cubicBezTo>
                <a:cubicBezTo>
                  <a:pt x="-159954" y="3426553"/>
                  <a:pt x="22140" y="1299092"/>
                  <a:pt x="0" y="704821"/>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prstGeom prst="roundRect">
                    <a:avLst>
                      <a:gd name="adj" fmla="val 10756"/>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3" name="Picture 42">
            <a:extLst>
              <a:ext uri="{FF2B5EF4-FFF2-40B4-BE49-F238E27FC236}">
                <a16:creationId xmlns:a16="http://schemas.microsoft.com/office/drawing/2014/main" xmlns="" id="{CC1296D5-9EA9-8B47-3E2D-CD8372A99ABB}"/>
              </a:ext>
            </a:extLst>
          </p:cNvPr>
          <p:cNvPicPr>
            <a:picLocks noChangeAspect="1"/>
          </p:cNvPicPr>
          <p:nvPr/>
        </p:nvPicPr>
        <p:blipFill>
          <a:blip r:embed="rId3"/>
          <a:stretch>
            <a:fillRect/>
          </a:stretch>
        </p:blipFill>
        <p:spPr>
          <a:xfrm>
            <a:off x="5636786" y="1200150"/>
            <a:ext cx="6092426" cy="5181599"/>
          </a:xfrm>
          <a:prstGeom prst="rect">
            <a:avLst/>
          </a:prstGeom>
        </p:spPr>
      </p:pic>
      <p:sp>
        <p:nvSpPr>
          <p:cNvPr id="3" name="TextBox 2">
            <a:extLst>
              <a:ext uri="{FF2B5EF4-FFF2-40B4-BE49-F238E27FC236}">
                <a16:creationId xmlns:a16="http://schemas.microsoft.com/office/drawing/2014/main" xmlns="" id="{507740EB-8EA9-614E-E778-4F15E18D97DC}"/>
              </a:ext>
            </a:extLst>
          </p:cNvPr>
          <p:cNvSpPr txBox="1"/>
          <p:nvPr/>
        </p:nvSpPr>
        <p:spPr>
          <a:xfrm>
            <a:off x="462787" y="197893"/>
            <a:ext cx="11266425" cy="1501758"/>
          </a:xfrm>
          <a:prstGeom prst="rect">
            <a:avLst/>
          </a:prstGeom>
          <a:noFill/>
          <a:ln>
            <a:noFill/>
          </a:ln>
        </p:spPr>
        <p:txBody>
          <a:bodyPr wrap="square" rtlCol="0">
            <a:spAutoFit/>
          </a:bodyPr>
          <a:lstStyle/>
          <a:p>
            <a:pPr algn="just">
              <a:lnSpc>
                <a:spcPct val="120000"/>
              </a:lnSpc>
            </a:pPr>
            <a:r>
              <a:rPr lang="en-US" sz="4000" b="1">
                <a:solidFill>
                  <a:srgbClr val="FA5A68"/>
                </a:solidFill>
              </a:rPr>
              <a:t>c) </a:t>
            </a:r>
            <a:r>
              <a:rPr lang="en-US" sz="4000" b="1"/>
              <a:t>Làm tròn dân số của tỉnh Hòa Bình đến hàng trăm nghìn.</a:t>
            </a:r>
            <a:endParaRPr lang="en-US" sz="4000" b="1">
              <a:solidFill>
                <a:srgbClr val="0070C0"/>
              </a:solidFill>
            </a:endParaRPr>
          </a:p>
        </p:txBody>
      </p:sp>
      <p:sp>
        <p:nvSpPr>
          <p:cNvPr id="5" name="TextBox 4">
            <a:extLst>
              <a:ext uri="{FF2B5EF4-FFF2-40B4-BE49-F238E27FC236}">
                <a16:creationId xmlns:a16="http://schemas.microsoft.com/office/drawing/2014/main" xmlns="" id="{27097C65-3DF1-0D53-5CA3-BFA73162F5B5}"/>
              </a:ext>
            </a:extLst>
          </p:cNvPr>
          <p:cNvSpPr txBox="1"/>
          <p:nvPr/>
        </p:nvSpPr>
        <p:spPr>
          <a:xfrm>
            <a:off x="1405690" y="2177859"/>
            <a:ext cx="2952750" cy="923330"/>
          </a:xfrm>
          <a:prstGeom prst="rect">
            <a:avLst/>
          </a:prstGeom>
          <a:noFill/>
        </p:spPr>
        <p:txBody>
          <a:bodyPr wrap="square" rtlCol="0">
            <a:spAutoFit/>
          </a:bodyPr>
          <a:lstStyle/>
          <a:p>
            <a:r>
              <a:rPr lang="en-US" sz="5400" b="1">
                <a:solidFill>
                  <a:srgbClr val="FF5050"/>
                </a:solidFill>
              </a:rPr>
              <a:t>8</a:t>
            </a:r>
            <a:r>
              <a:rPr lang="en-US" sz="5400" b="1">
                <a:solidFill>
                  <a:srgbClr val="FF5050"/>
                </a:solidFill>
                <a:highlight>
                  <a:srgbClr val="FFFF00"/>
                </a:highlight>
              </a:rPr>
              <a:t>5</a:t>
            </a:r>
            <a:r>
              <a:rPr lang="en-US" sz="5400" b="1">
                <a:solidFill>
                  <a:srgbClr val="FF5050"/>
                </a:solidFill>
              </a:rPr>
              <a:t>4 131</a:t>
            </a:r>
          </a:p>
        </p:txBody>
      </p:sp>
      <p:sp>
        <p:nvSpPr>
          <p:cNvPr id="6" name="TextBox 5">
            <a:extLst>
              <a:ext uri="{FF2B5EF4-FFF2-40B4-BE49-F238E27FC236}">
                <a16:creationId xmlns:a16="http://schemas.microsoft.com/office/drawing/2014/main" xmlns="" id="{2C7FC5F5-CB75-2A82-CF6A-A39C9AF018F5}"/>
              </a:ext>
            </a:extLst>
          </p:cNvPr>
          <p:cNvSpPr txBox="1"/>
          <p:nvPr/>
        </p:nvSpPr>
        <p:spPr>
          <a:xfrm>
            <a:off x="297041" y="3317425"/>
            <a:ext cx="4920659" cy="1446550"/>
          </a:xfrm>
          <a:prstGeom prst="rect">
            <a:avLst/>
          </a:prstGeom>
          <a:noFill/>
        </p:spPr>
        <p:txBody>
          <a:bodyPr wrap="square" rtlCol="0">
            <a:spAutoFit/>
          </a:bodyPr>
          <a:lstStyle/>
          <a:p>
            <a:pPr algn="ctr"/>
            <a:r>
              <a:rPr lang="en-US" sz="4400">
                <a:solidFill>
                  <a:srgbClr val="0070C0"/>
                </a:solidFill>
              </a:rPr>
              <a:t>Làm tròn số đến hàng trăm nghìn</a:t>
            </a:r>
          </a:p>
        </p:txBody>
      </p:sp>
      <p:sp>
        <p:nvSpPr>
          <p:cNvPr id="14" name="Rectangle: Rounded Corners 13">
            <a:extLst>
              <a:ext uri="{FF2B5EF4-FFF2-40B4-BE49-F238E27FC236}">
                <a16:creationId xmlns:a16="http://schemas.microsoft.com/office/drawing/2014/main" xmlns="" id="{80D0E660-7A20-4D5E-8536-9EECBA9A441A}"/>
              </a:ext>
            </a:extLst>
          </p:cNvPr>
          <p:cNvSpPr/>
          <p:nvPr/>
        </p:nvSpPr>
        <p:spPr>
          <a:xfrm>
            <a:off x="1206364" y="5132470"/>
            <a:ext cx="3102011" cy="820526"/>
          </a:xfrm>
          <a:prstGeom prst="roundRect">
            <a:avLst>
              <a:gd name="adj" fmla="val 50000"/>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tx1"/>
                </a:solidFill>
              </a:rPr>
              <a:t>900 000</a:t>
            </a:r>
          </a:p>
        </p:txBody>
      </p:sp>
    </p:spTree>
    <p:extLst>
      <p:ext uri="{BB962C8B-B14F-4D97-AF65-F5344CB8AC3E}">
        <p14:creationId xmlns:p14="http://schemas.microsoft.com/office/powerpoint/2010/main" val="189663174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32" presetClass="emph" presetSubtype="0" repeatCount="3000" fill="hold" grpId="1" nodeType="withEffect">
                                  <p:stCondLst>
                                    <p:cond delay="250"/>
                                  </p:stCondLst>
                                  <p:childTnLst>
                                    <p:animRot by="120000">
                                      <p:cBhvr>
                                        <p:cTn id="21" dur="100" fill="hold">
                                          <p:stCondLst>
                                            <p:cond delay="0"/>
                                          </p:stCondLst>
                                        </p:cTn>
                                        <p:tgtEl>
                                          <p:spTgt spid="14"/>
                                        </p:tgtEl>
                                        <p:attrNameLst>
                                          <p:attrName>r</p:attrName>
                                        </p:attrNameLst>
                                      </p:cBhvr>
                                    </p:animRot>
                                    <p:animRot by="-240000">
                                      <p:cBhvr>
                                        <p:cTn id="22" dur="200" fill="hold">
                                          <p:stCondLst>
                                            <p:cond delay="200"/>
                                          </p:stCondLst>
                                        </p:cTn>
                                        <p:tgtEl>
                                          <p:spTgt spid="14"/>
                                        </p:tgtEl>
                                        <p:attrNameLst>
                                          <p:attrName>r</p:attrName>
                                        </p:attrNameLst>
                                      </p:cBhvr>
                                    </p:animRot>
                                    <p:animRot by="240000">
                                      <p:cBhvr>
                                        <p:cTn id="23" dur="200" fill="hold">
                                          <p:stCondLst>
                                            <p:cond delay="400"/>
                                          </p:stCondLst>
                                        </p:cTn>
                                        <p:tgtEl>
                                          <p:spTgt spid="14"/>
                                        </p:tgtEl>
                                        <p:attrNameLst>
                                          <p:attrName>r</p:attrName>
                                        </p:attrNameLst>
                                      </p:cBhvr>
                                    </p:animRot>
                                    <p:animRot by="-240000">
                                      <p:cBhvr>
                                        <p:cTn id="24" dur="200" fill="hold">
                                          <p:stCondLst>
                                            <p:cond delay="600"/>
                                          </p:stCondLst>
                                        </p:cTn>
                                        <p:tgtEl>
                                          <p:spTgt spid="14"/>
                                        </p:tgtEl>
                                        <p:attrNameLst>
                                          <p:attrName>r</p:attrName>
                                        </p:attrNameLst>
                                      </p:cBhvr>
                                    </p:animRot>
                                    <p:animRot by="120000">
                                      <p:cBhvr>
                                        <p:cTn id="25"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4" grpId="0" animBg="1"/>
      <p:bldP spid="14"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8">
            <a:extLst>
              <a:ext uri="{FF2B5EF4-FFF2-40B4-BE49-F238E27FC236}">
                <a16:creationId xmlns:a16="http://schemas.microsoft.com/office/drawing/2014/main" xmlns="" id="{A74949FA-ABDE-0E83-6E6F-5E8253856221}"/>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3011" b="89837" l="9752" r="89894">
                        <a14:foregroundMark x1="33156" y1="4893" x2="33156" y2="4893"/>
                        <a14:foregroundMark x1="39362" y1="4893" x2="39362" y2="4893"/>
                        <a14:foregroundMark x1="28191" y1="4015" x2="28191" y2="4015"/>
                        <a14:foregroundMark x1="39716" y1="3011" x2="39716" y2="3011"/>
                      </a14:backgroundRemoval>
                    </a14:imgEffect>
                  </a14:imgLayer>
                </a14:imgProps>
              </a:ext>
              <a:ext uri="{28A0092B-C50C-407E-A947-70E740481C1C}">
                <a14:useLocalDpi xmlns:a14="http://schemas.microsoft.com/office/drawing/2010/main" val="0"/>
              </a:ext>
            </a:extLst>
          </a:blip>
          <a:srcRect b="5264"/>
          <a:stretch/>
        </p:blipFill>
        <p:spPr bwMode="auto">
          <a:xfrm>
            <a:off x="236789" y="4169395"/>
            <a:ext cx="2081554" cy="2786730"/>
          </a:xfrm>
          <a:prstGeom prst="rect">
            <a:avLst/>
          </a:prstGeom>
          <a:noFill/>
          <a:extLst>
            <a:ext uri="{909E8E84-426E-40DD-AFC4-6F175D3DCCD1}">
              <a14:hiddenFill xmlns:a14="http://schemas.microsoft.com/office/drawing/2010/main">
                <a:solidFill>
                  <a:srgbClr val="FFFFFF"/>
                </a:solidFill>
              </a14:hiddenFill>
            </a:ext>
          </a:extLst>
        </p:spPr>
      </p:pic>
      <p:sp>
        <p:nvSpPr>
          <p:cNvPr id="2" name="Cloud 1">
            <a:extLst>
              <a:ext uri="{FF2B5EF4-FFF2-40B4-BE49-F238E27FC236}">
                <a16:creationId xmlns:a16="http://schemas.microsoft.com/office/drawing/2014/main" xmlns="" id="{DF7E6F6C-BED7-5C89-5654-56846C108414}"/>
              </a:ext>
            </a:extLst>
          </p:cNvPr>
          <p:cNvSpPr/>
          <p:nvPr/>
        </p:nvSpPr>
        <p:spPr>
          <a:xfrm>
            <a:off x="1082964" y="847725"/>
            <a:ext cx="10319797" cy="5162550"/>
          </a:xfrm>
          <a:prstGeom prst="clou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500" dirty="0">
                <a:ln w="12700">
                  <a:solidFill>
                    <a:sysClr val="windowText" lastClr="000000"/>
                  </a:solidFill>
                </a:ln>
                <a:solidFill>
                  <a:schemeClr val="accent2">
                    <a:lumMod val="75000"/>
                  </a:schemeClr>
                </a:solidFill>
                <a:latin typeface="UTM Flamenco" panose="02040603050506020204" pitchFamily="18" charset="0"/>
              </a:rPr>
              <a:t>Đ</a:t>
            </a:r>
            <a:r>
              <a:rPr lang="en-US" sz="11500" dirty="0">
                <a:ln w="12700">
                  <a:solidFill>
                    <a:sysClr val="windowText" lastClr="000000"/>
                  </a:solidFill>
                </a:ln>
                <a:solidFill>
                  <a:srgbClr val="00B0F0"/>
                </a:solidFill>
                <a:latin typeface="UTM Flamenco" panose="02040603050506020204" pitchFamily="18" charset="0"/>
              </a:rPr>
              <a:t>Ấ</a:t>
            </a:r>
            <a:r>
              <a:rPr lang="en-US" sz="11500" dirty="0">
                <a:ln w="12700">
                  <a:solidFill>
                    <a:sysClr val="windowText" lastClr="000000"/>
                  </a:solidFill>
                </a:ln>
                <a:solidFill>
                  <a:srgbClr val="FF5050"/>
                </a:solidFill>
                <a:latin typeface="UTM Flamenco" panose="02040603050506020204" pitchFamily="18" charset="0"/>
              </a:rPr>
              <a:t>T</a:t>
            </a:r>
            <a:r>
              <a:rPr lang="en-US" sz="11500" dirty="0">
                <a:ln w="12700">
                  <a:solidFill>
                    <a:sysClr val="windowText" lastClr="000000"/>
                  </a:solidFill>
                </a:ln>
                <a:solidFill>
                  <a:sysClr val="windowText" lastClr="000000"/>
                </a:solidFill>
                <a:latin typeface="UTM Flamenco" panose="02040603050506020204" pitchFamily="18" charset="0"/>
              </a:rPr>
              <a:t> </a:t>
            </a:r>
            <a:r>
              <a:rPr lang="en-US" sz="11500" dirty="0">
                <a:ln w="12700">
                  <a:solidFill>
                    <a:sysClr val="windowText" lastClr="000000"/>
                  </a:solidFill>
                </a:ln>
                <a:solidFill>
                  <a:srgbClr val="FFFF00"/>
                </a:solidFill>
                <a:latin typeface="UTM Flamenco" panose="02040603050506020204" pitchFamily="18" charset="0"/>
              </a:rPr>
              <a:t>N</a:t>
            </a:r>
            <a:r>
              <a:rPr lang="en-US" sz="11500" dirty="0">
                <a:ln w="12700">
                  <a:solidFill>
                    <a:sysClr val="windowText" lastClr="000000"/>
                  </a:solidFill>
                </a:ln>
                <a:solidFill>
                  <a:srgbClr val="00B050"/>
                </a:solidFill>
                <a:latin typeface="UTM Flamenco" panose="02040603050506020204" pitchFamily="18" charset="0"/>
              </a:rPr>
              <a:t>Ư</a:t>
            </a:r>
            <a:r>
              <a:rPr lang="en-US" sz="11500" dirty="0">
                <a:ln w="12700">
                  <a:solidFill>
                    <a:sysClr val="windowText" lastClr="000000"/>
                  </a:solidFill>
                </a:ln>
                <a:solidFill>
                  <a:srgbClr val="7030A0"/>
                </a:solidFill>
                <a:latin typeface="UTM Flamenco" panose="02040603050506020204" pitchFamily="18" charset="0"/>
              </a:rPr>
              <a:t>Ớ</a:t>
            </a:r>
            <a:r>
              <a:rPr lang="en-US" sz="11500" dirty="0">
                <a:ln w="12700">
                  <a:solidFill>
                    <a:sysClr val="windowText" lastClr="000000"/>
                  </a:solidFill>
                </a:ln>
                <a:solidFill>
                  <a:schemeClr val="accent1">
                    <a:lumMod val="75000"/>
                  </a:schemeClr>
                </a:solidFill>
                <a:latin typeface="UTM Flamenco" panose="02040603050506020204" pitchFamily="18" charset="0"/>
              </a:rPr>
              <a:t>C </a:t>
            </a:r>
            <a:r>
              <a:rPr lang="en-US" sz="11500" dirty="0">
                <a:ln w="12700">
                  <a:solidFill>
                    <a:sysClr val="windowText" lastClr="000000"/>
                  </a:solidFill>
                </a:ln>
                <a:solidFill>
                  <a:schemeClr val="accent6"/>
                </a:solidFill>
                <a:latin typeface="UTM Flamenco" panose="02040603050506020204" pitchFamily="18" charset="0"/>
              </a:rPr>
              <a:t>E</a:t>
            </a:r>
            <a:r>
              <a:rPr lang="en-US" sz="11500" dirty="0">
                <a:ln w="12700">
                  <a:solidFill>
                    <a:sysClr val="windowText" lastClr="000000"/>
                  </a:solidFill>
                </a:ln>
                <a:solidFill>
                  <a:srgbClr val="FF5050"/>
                </a:solidFill>
                <a:latin typeface="UTM Flamenco" panose="02040603050506020204" pitchFamily="18" charset="0"/>
              </a:rPr>
              <a:t>M</a:t>
            </a:r>
            <a:endParaRPr lang="en-US" sz="11500" dirty="0">
              <a:ln w="12700">
                <a:solidFill>
                  <a:sysClr val="windowText" lastClr="000000"/>
                </a:solidFill>
              </a:ln>
              <a:solidFill>
                <a:sysClr val="windowText" lastClr="000000"/>
              </a:solidFill>
              <a:latin typeface="UTM Flamenco" panose="02040603050506020204" pitchFamily="18" charset="0"/>
            </a:endParaRPr>
          </a:p>
        </p:txBody>
      </p:sp>
      <p:pic>
        <p:nvPicPr>
          <p:cNvPr id="12" name="Picture 11" descr="A cartoon bee standing next to a beehive&#10;&#10;Description automatically generated">
            <a:extLst>
              <a:ext uri="{FF2B5EF4-FFF2-40B4-BE49-F238E27FC236}">
                <a16:creationId xmlns:a16="http://schemas.microsoft.com/office/drawing/2014/main" xmlns="" id="{9B3603BB-FD9A-B84D-86D9-C94BE0F9B55A}"/>
              </a:ext>
            </a:extLst>
          </p:cNvPr>
          <p:cNvPicPr>
            <a:picLocks noChangeAspect="1"/>
          </p:cNvPicPr>
          <p:nvPr/>
        </p:nvPicPr>
        <p:blipFill rotWithShape="1">
          <a:blip r:embed="rId4">
            <a:extLst>
              <a:ext uri="{28A0092B-C50C-407E-A947-70E740481C1C}">
                <a14:useLocalDpi xmlns:a14="http://schemas.microsoft.com/office/drawing/2010/main" val="0"/>
              </a:ext>
            </a:extLst>
          </a:blip>
          <a:srcRect b="11415"/>
          <a:stretch/>
        </p:blipFill>
        <p:spPr>
          <a:xfrm flipH="1">
            <a:off x="0" y="270544"/>
            <a:ext cx="4006994" cy="2786730"/>
          </a:xfrm>
          <a:prstGeom prst="rect">
            <a:avLst/>
          </a:prstGeom>
        </p:spPr>
      </p:pic>
      <p:pic>
        <p:nvPicPr>
          <p:cNvPr id="3" name="Picture 2" descr="A group of colorful flowers&#10;&#10;Description automatically generated">
            <a:extLst>
              <a:ext uri="{FF2B5EF4-FFF2-40B4-BE49-F238E27FC236}">
                <a16:creationId xmlns:a16="http://schemas.microsoft.com/office/drawing/2014/main" xmlns="" id="{B9A324E6-C912-DCBF-61BA-D5F5BD94D82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831"/>
          <a:stretch/>
        </p:blipFill>
        <p:spPr>
          <a:xfrm flipH="1">
            <a:off x="7735224" y="3205501"/>
            <a:ext cx="4456776" cy="3652499"/>
          </a:xfrm>
          <a:prstGeom prst="rect">
            <a:avLst/>
          </a:prstGeom>
        </p:spPr>
      </p:pic>
      <p:pic>
        <p:nvPicPr>
          <p:cNvPr id="14" name="Picture 13" descr="A cartoon bee waving&#10;&#10;Description automatically generated">
            <a:extLst>
              <a:ext uri="{FF2B5EF4-FFF2-40B4-BE49-F238E27FC236}">
                <a16:creationId xmlns:a16="http://schemas.microsoft.com/office/drawing/2014/main" xmlns="" id="{4C996119-C988-0DE0-2164-8307D7E167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5224" y="646609"/>
            <a:ext cx="2266025" cy="2410665"/>
          </a:xfrm>
          <a:prstGeom prst="rect">
            <a:avLst/>
          </a:prstGeom>
        </p:spPr>
      </p:pic>
    </p:spTree>
    <p:extLst>
      <p:ext uri="{BB962C8B-B14F-4D97-AF65-F5344CB8AC3E}">
        <p14:creationId xmlns:p14="http://schemas.microsoft.com/office/powerpoint/2010/main" val="295649029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xmlns="" id="{7AF62F2D-D4D5-F9EA-B599-F3ADBC9B036E}"/>
              </a:ext>
            </a:extLst>
          </p:cNvPr>
          <p:cNvSpPr/>
          <p:nvPr/>
        </p:nvSpPr>
        <p:spPr>
          <a:xfrm>
            <a:off x="182880" y="481263"/>
            <a:ext cx="11763704" cy="5938587"/>
          </a:xfrm>
          <a:custGeom>
            <a:avLst/>
            <a:gdLst>
              <a:gd name="connsiteX0" fmla="*/ 0 w 11763704"/>
              <a:gd name="connsiteY0" fmla="*/ 989784 h 5938587"/>
              <a:gd name="connsiteX1" fmla="*/ 989784 w 11763704"/>
              <a:gd name="connsiteY1" fmla="*/ 0 h 5938587"/>
              <a:gd name="connsiteX2" fmla="*/ 10773920 w 11763704"/>
              <a:gd name="connsiteY2" fmla="*/ 0 h 5938587"/>
              <a:gd name="connsiteX3" fmla="*/ 11763704 w 11763704"/>
              <a:gd name="connsiteY3" fmla="*/ 989784 h 5938587"/>
              <a:gd name="connsiteX4" fmla="*/ 11763704 w 11763704"/>
              <a:gd name="connsiteY4" fmla="*/ 4948803 h 5938587"/>
              <a:gd name="connsiteX5" fmla="*/ 10773920 w 11763704"/>
              <a:gd name="connsiteY5" fmla="*/ 5938587 h 5938587"/>
              <a:gd name="connsiteX6" fmla="*/ 989784 w 11763704"/>
              <a:gd name="connsiteY6" fmla="*/ 5938587 h 5938587"/>
              <a:gd name="connsiteX7" fmla="*/ 0 w 11763704"/>
              <a:gd name="connsiteY7" fmla="*/ 4948803 h 5938587"/>
              <a:gd name="connsiteX8" fmla="*/ 0 w 11763704"/>
              <a:gd name="connsiteY8" fmla="*/ 989784 h 593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3704" h="5938587" fill="none" extrusionOk="0">
                <a:moveTo>
                  <a:pt x="0" y="989784"/>
                </a:moveTo>
                <a:cubicBezTo>
                  <a:pt x="-51217" y="446326"/>
                  <a:pt x="439667" y="19729"/>
                  <a:pt x="989784" y="0"/>
                </a:cubicBezTo>
                <a:cubicBezTo>
                  <a:pt x="2013927" y="77600"/>
                  <a:pt x="6403834" y="-27269"/>
                  <a:pt x="10773920" y="0"/>
                </a:cubicBezTo>
                <a:cubicBezTo>
                  <a:pt x="11342288" y="-28659"/>
                  <a:pt x="11802220" y="454480"/>
                  <a:pt x="11763704" y="989784"/>
                </a:cubicBezTo>
                <a:cubicBezTo>
                  <a:pt x="11872704" y="1649332"/>
                  <a:pt x="11685495" y="3539430"/>
                  <a:pt x="11763704" y="4948803"/>
                </a:cubicBezTo>
                <a:cubicBezTo>
                  <a:pt x="11730433" y="5482431"/>
                  <a:pt x="11237929" y="5975031"/>
                  <a:pt x="10773920" y="5938587"/>
                </a:cubicBezTo>
                <a:cubicBezTo>
                  <a:pt x="8459600" y="5987764"/>
                  <a:pt x="1997386" y="5815885"/>
                  <a:pt x="989784" y="5938587"/>
                </a:cubicBezTo>
                <a:cubicBezTo>
                  <a:pt x="430054" y="6039097"/>
                  <a:pt x="-34654" y="5525284"/>
                  <a:pt x="0" y="4948803"/>
                </a:cubicBezTo>
                <a:cubicBezTo>
                  <a:pt x="47022" y="3325632"/>
                  <a:pt x="104569" y="1441291"/>
                  <a:pt x="0" y="989784"/>
                </a:cubicBezTo>
                <a:close/>
              </a:path>
              <a:path w="11763704" h="5938587" stroke="0" extrusionOk="0">
                <a:moveTo>
                  <a:pt x="0" y="989784"/>
                </a:moveTo>
                <a:cubicBezTo>
                  <a:pt x="12231" y="441743"/>
                  <a:pt x="496132" y="-3536"/>
                  <a:pt x="989784" y="0"/>
                </a:cubicBezTo>
                <a:cubicBezTo>
                  <a:pt x="3914294" y="-129276"/>
                  <a:pt x="9665754" y="-77778"/>
                  <a:pt x="10773920" y="0"/>
                </a:cubicBezTo>
                <a:cubicBezTo>
                  <a:pt x="11301774" y="-59900"/>
                  <a:pt x="11747757" y="535095"/>
                  <a:pt x="11763704" y="989784"/>
                </a:cubicBezTo>
                <a:cubicBezTo>
                  <a:pt x="11845303" y="2785521"/>
                  <a:pt x="11918004" y="4051430"/>
                  <a:pt x="11763704" y="4948803"/>
                </a:cubicBezTo>
                <a:cubicBezTo>
                  <a:pt x="11768765" y="5506118"/>
                  <a:pt x="11237637" y="5966770"/>
                  <a:pt x="10773920" y="5938587"/>
                </a:cubicBezTo>
                <a:cubicBezTo>
                  <a:pt x="8697195" y="5982807"/>
                  <a:pt x="3032899" y="5909205"/>
                  <a:pt x="989784" y="5938587"/>
                </a:cubicBezTo>
                <a:cubicBezTo>
                  <a:pt x="417706" y="5840861"/>
                  <a:pt x="-9739" y="5493195"/>
                  <a:pt x="0" y="4948803"/>
                </a:cubicBezTo>
                <a:cubicBezTo>
                  <a:pt x="-159954" y="4507991"/>
                  <a:pt x="22140" y="2952330"/>
                  <a:pt x="0" y="989784"/>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xmlns="" id="{F9F44F15-82DB-49A3-08C7-42778A0E9527}"/>
              </a:ext>
            </a:extLst>
          </p:cNvPr>
          <p:cNvSpPr txBox="1"/>
          <p:nvPr/>
        </p:nvSpPr>
        <p:spPr>
          <a:xfrm>
            <a:off x="405765" y="762000"/>
            <a:ext cx="7124700" cy="4029501"/>
          </a:xfrm>
          <a:prstGeom prst="rect">
            <a:avLst/>
          </a:prstGeom>
          <a:noFill/>
        </p:spPr>
        <p:txBody>
          <a:bodyPr wrap="square" rtlCol="0">
            <a:spAutoFit/>
          </a:bodyPr>
          <a:lstStyle/>
          <a:p>
            <a:pPr algn="just">
              <a:lnSpc>
                <a:spcPct val="150000"/>
              </a:lnSpc>
            </a:pPr>
            <a:r>
              <a:rPr lang="en-US" sz="4400"/>
              <a:t>Sản lượng cam năm 2020 của huyện Cao Phong (tỉnh Hòa Bình) đạt được </a:t>
            </a:r>
            <a:r>
              <a:rPr lang="en-US" sz="4400" i="1"/>
              <a:t>trên </a:t>
            </a:r>
            <a:r>
              <a:rPr lang="en-US" sz="4400"/>
              <a:t>50 triệu ki-lô-gam.</a:t>
            </a:r>
          </a:p>
        </p:txBody>
      </p:sp>
      <p:pic>
        <p:nvPicPr>
          <p:cNvPr id="1026" name="Picture 2" descr="Cam Cao Phong - Hòa Bình - ShopThienphuoc - Nông sản và thực phẩm sạch">
            <a:extLst>
              <a:ext uri="{FF2B5EF4-FFF2-40B4-BE49-F238E27FC236}">
                <a16:creationId xmlns:a16="http://schemas.microsoft.com/office/drawing/2014/main" xmlns="" id="{B1795900-AD4D-7FCF-3CAC-186E65D5B0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0985" y="1066800"/>
            <a:ext cx="3905250" cy="390525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xmlns="" id="{5611B859-860A-3E5E-7AC8-9DD77DEFC4C3}"/>
              </a:ext>
            </a:extLst>
          </p:cNvPr>
          <p:cNvGrpSpPr/>
          <p:nvPr/>
        </p:nvGrpSpPr>
        <p:grpSpPr>
          <a:xfrm>
            <a:off x="1009321" y="4509101"/>
            <a:ext cx="10363529" cy="2348899"/>
            <a:chOff x="1009321" y="4509101"/>
            <a:chExt cx="10363529" cy="2348899"/>
          </a:xfrm>
        </p:grpSpPr>
        <p:pic>
          <p:nvPicPr>
            <p:cNvPr id="21" name="Picture 20">
              <a:extLst>
                <a:ext uri="{FF2B5EF4-FFF2-40B4-BE49-F238E27FC236}">
                  <a16:creationId xmlns:a16="http://schemas.microsoft.com/office/drawing/2014/main" xmlns="" id="{B029E958-8BDA-421F-77C9-43BA40F790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608" r="41766"/>
            <a:stretch/>
          </p:blipFill>
          <p:spPr>
            <a:xfrm>
              <a:off x="1009321" y="4509101"/>
              <a:ext cx="2369942" cy="2348899"/>
            </a:xfrm>
            <a:prstGeom prst="rect">
              <a:avLst/>
            </a:prstGeom>
          </p:spPr>
        </p:pic>
        <p:sp>
          <p:nvSpPr>
            <p:cNvPr id="14" name="TextBox 13">
              <a:extLst>
                <a:ext uri="{FF2B5EF4-FFF2-40B4-BE49-F238E27FC236}">
                  <a16:creationId xmlns:a16="http://schemas.microsoft.com/office/drawing/2014/main" xmlns="" id="{004CA3AA-AE0D-81FA-C5FE-9DCDD1C2A602}"/>
                </a:ext>
              </a:extLst>
            </p:cNvPr>
            <p:cNvSpPr txBox="1"/>
            <p:nvPr/>
          </p:nvSpPr>
          <p:spPr>
            <a:xfrm>
              <a:off x="3539612" y="5506009"/>
              <a:ext cx="1318138" cy="698063"/>
            </a:xfrm>
            <a:prstGeom prst="roundRect">
              <a:avLst/>
            </a:prstGeom>
            <a:solidFill>
              <a:schemeClr val="accent4">
                <a:lumMod val="40000"/>
                <a:lumOff val="60000"/>
              </a:schemeClr>
            </a:solidFill>
            <a:ln w="38100">
              <a:solidFill>
                <a:schemeClr val="accent4">
                  <a:lumMod val="50000"/>
                </a:schemeClr>
              </a:solidFill>
            </a:ln>
          </p:spPr>
          <p:txBody>
            <a:bodyPr wrap="square" rtlCol="0">
              <a:spAutoFit/>
            </a:bodyPr>
            <a:lstStyle/>
            <a:p>
              <a:pPr algn="ctr"/>
              <a:r>
                <a:rPr lang="en-US" sz="3500" b="1"/>
                <a:t>Đọc</a:t>
              </a:r>
              <a:endParaRPr lang="en-US" sz="3500" dirty="0"/>
            </a:p>
          </p:txBody>
        </p:sp>
        <p:sp>
          <p:nvSpPr>
            <p:cNvPr id="15" name="TextBox 14">
              <a:extLst>
                <a:ext uri="{FF2B5EF4-FFF2-40B4-BE49-F238E27FC236}">
                  <a16:creationId xmlns:a16="http://schemas.microsoft.com/office/drawing/2014/main" xmlns="" id="{CEE17EE0-614F-7406-46EA-7BE9C9D24922}"/>
                </a:ext>
              </a:extLst>
            </p:cNvPr>
            <p:cNvSpPr txBox="1"/>
            <p:nvPr/>
          </p:nvSpPr>
          <p:spPr>
            <a:xfrm>
              <a:off x="5257800" y="5512141"/>
              <a:ext cx="6115050" cy="698063"/>
            </a:xfrm>
            <a:prstGeom prst="roundRect">
              <a:avLst/>
            </a:prstGeom>
            <a:solidFill>
              <a:schemeClr val="accent4">
                <a:lumMod val="40000"/>
                <a:lumOff val="60000"/>
              </a:schemeClr>
            </a:solidFill>
            <a:ln w="38100">
              <a:solidFill>
                <a:schemeClr val="accent4">
                  <a:lumMod val="50000"/>
                </a:schemeClr>
              </a:solidFill>
            </a:ln>
          </p:spPr>
          <p:txBody>
            <a:bodyPr wrap="square" rtlCol="0">
              <a:spAutoFit/>
            </a:bodyPr>
            <a:lstStyle/>
            <a:p>
              <a:pPr algn="ctr"/>
              <a:r>
                <a:rPr lang="en-US" sz="3500" b="1"/>
                <a:t>Chia sẻ hiểu biết trước lớp</a:t>
              </a:r>
              <a:endParaRPr lang="en-US" sz="3500" b="1" dirty="0"/>
            </a:p>
          </p:txBody>
        </p:sp>
      </p:grpSp>
    </p:spTree>
    <p:extLst>
      <p:ext uri="{BB962C8B-B14F-4D97-AF65-F5344CB8AC3E}">
        <p14:creationId xmlns:p14="http://schemas.microsoft.com/office/powerpoint/2010/main" val="280663092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12"/>
                                        </p:tgtEl>
                                        <p:attrNameLst>
                                          <p:attrName>r</p:attrName>
                                        </p:attrNameLst>
                                      </p:cBhvr>
                                    </p:animRot>
                                    <p:animRot by="-240000">
                                      <p:cBhvr>
                                        <p:cTn id="12" dur="200" fill="hold">
                                          <p:stCondLst>
                                            <p:cond delay="200"/>
                                          </p:stCondLst>
                                        </p:cTn>
                                        <p:tgtEl>
                                          <p:spTgt spid="12"/>
                                        </p:tgtEl>
                                        <p:attrNameLst>
                                          <p:attrName>r</p:attrName>
                                        </p:attrNameLst>
                                      </p:cBhvr>
                                    </p:animRot>
                                    <p:animRot by="240000">
                                      <p:cBhvr>
                                        <p:cTn id="13" dur="200" fill="hold">
                                          <p:stCondLst>
                                            <p:cond delay="400"/>
                                          </p:stCondLst>
                                        </p:cTn>
                                        <p:tgtEl>
                                          <p:spTgt spid="12"/>
                                        </p:tgtEl>
                                        <p:attrNameLst>
                                          <p:attrName>r</p:attrName>
                                        </p:attrNameLst>
                                      </p:cBhvr>
                                    </p:animRot>
                                    <p:animRot by="-240000">
                                      <p:cBhvr>
                                        <p:cTn id="14" dur="200" fill="hold">
                                          <p:stCondLst>
                                            <p:cond delay="600"/>
                                          </p:stCondLst>
                                        </p:cTn>
                                        <p:tgtEl>
                                          <p:spTgt spid="12"/>
                                        </p:tgtEl>
                                        <p:attrNameLst>
                                          <p:attrName>r</p:attrName>
                                        </p:attrNameLst>
                                      </p:cBhvr>
                                    </p:animRot>
                                    <p:animRot by="120000">
                                      <p:cBhvr>
                                        <p:cTn id="15"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xmlns="" id="{7AF62F2D-D4D5-F9EA-B599-F3ADBC9B036E}"/>
              </a:ext>
            </a:extLst>
          </p:cNvPr>
          <p:cNvSpPr/>
          <p:nvPr/>
        </p:nvSpPr>
        <p:spPr>
          <a:xfrm>
            <a:off x="182880" y="266700"/>
            <a:ext cx="11763704" cy="6381749"/>
          </a:xfrm>
          <a:custGeom>
            <a:avLst/>
            <a:gdLst>
              <a:gd name="connsiteX0" fmla="*/ 0 w 11763704"/>
              <a:gd name="connsiteY0" fmla="*/ 739772 h 6381749"/>
              <a:gd name="connsiteX1" fmla="*/ 739772 w 11763704"/>
              <a:gd name="connsiteY1" fmla="*/ 0 h 6381749"/>
              <a:gd name="connsiteX2" fmla="*/ 11023932 w 11763704"/>
              <a:gd name="connsiteY2" fmla="*/ 0 h 6381749"/>
              <a:gd name="connsiteX3" fmla="*/ 11763704 w 11763704"/>
              <a:gd name="connsiteY3" fmla="*/ 739772 h 6381749"/>
              <a:gd name="connsiteX4" fmla="*/ 11763704 w 11763704"/>
              <a:gd name="connsiteY4" fmla="*/ 5641977 h 6381749"/>
              <a:gd name="connsiteX5" fmla="*/ 11023932 w 11763704"/>
              <a:gd name="connsiteY5" fmla="*/ 6381749 h 6381749"/>
              <a:gd name="connsiteX6" fmla="*/ 739772 w 11763704"/>
              <a:gd name="connsiteY6" fmla="*/ 6381749 h 6381749"/>
              <a:gd name="connsiteX7" fmla="*/ 0 w 11763704"/>
              <a:gd name="connsiteY7" fmla="*/ 5641977 h 6381749"/>
              <a:gd name="connsiteX8" fmla="*/ 0 w 11763704"/>
              <a:gd name="connsiteY8" fmla="*/ 739772 h 638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3704" h="6381749" fill="none" extrusionOk="0">
                <a:moveTo>
                  <a:pt x="0" y="739772"/>
                </a:moveTo>
                <a:cubicBezTo>
                  <a:pt x="-5828" y="331569"/>
                  <a:pt x="317318" y="78864"/>
                  <a:pt x="739772" y="0"/>
                </a:cubicBezTo>
                <a:cubicBezTo>
                  <a:pt x="4564206" y="77600"/>
                  <a:pt x="7484691" y="-27269"/>
                  <a:pt x="11023932" y="0"/>
                </a:cubicBezTo>
                <a:cubicBezTo>
                  <a:pt x="11438410" y="-7800"/>
                  <a:pt x="11837715" y="352995"/>
                  <a:pt x="11763704" y="739772"/>
                </a:cubicBezTo>
                <a:cubicBezTo>
                  <a:pt x="11872704" y="1297423"/>
                  <a:pt x="11685495" y="4038179"/>
                  <a:pt x="11763704" y="5641977"/>
                </a:cubicBezTo>
                <a:cubicBezTo>
                  <a:pt x="11707547" y="6028574"/>
                  <a:pt x="11382910" y="6403618"/>
                  <a:pt x="11023932" y="6381749"/>
                </a:cubicBezTo>
                <a:cubicBezTo>
                  <a:pt x="7509398" y="6430926"/>
                  <a:pt x="2035777" y="6259047"/>
                  <a:pt x="739772" y="6381749"/>
                </a:cubicBezTo>
                <a:cubicBezTo>
                  <a:pt x="323609" y="6440100"/>
                  <a:pt x="-11528" y="6060467"/>
                  <a:pt x="0" y="5641977"/>
                </a:cubicBezTo>
                <a:cubicBezTo>
                  <a:pt x="47022" y="4479378"/>
                  <a:pt x="104569" y="1704625"/>
                  <a:pt x="0" y="739772"/>
                </a:cubicBezTo>
                <a:close/>
              </a:path>
              <a:path w="11763704" h="6381749" stroke="0" extrusionOk="0">
                <a:moveTo>
                  <a:pt x="0" y="739772"/>
                </a:moveTo>
                <a:cubicBezTo>
                  <a:pt x="10431" y="330015"/>
                  <a:pt x="398764" y="-4508"/>
                  <a:pt x="739772" y="0"/>
                </a:cubicBezTo>
                <a:cubicBezTo>
                  <a:pt x="3987675" y="-129276"/>
                  <a:pt x="8740788" y="-77778"/>
                  <a:pt x="11023932" y="0"/>
                </a:cubicBezTo>
                <a:cubicBezTo>
                  <a:pt x="11421469" y="-35158"/>
                  <a:pt x="11762430" y="338551"/>
                  <a:pt x="11763704" y="739772"/>
                </a:cubicBezTo>
                <a:cubicBezTo>
                  <a:pt x="11845303" y="1852404"/>
                  <a:pt x="11918004" y="3798351"/>
                  <a:pt x="11763704" y="5641977"/>
                </a:cubicBezTo>
                <a:cubicBezTo>
                  <a:pt x="11798576" y="6124083"/>
                  <a:pt x="11417686" y="6386783"/>
                  <a:pt x="11023932" y="6381749"/>
                </a:cubicBezTo>
                <a:cubicBezTo>
                  <a:pt x="7471902" y="6425969"/>
                  <a:pt x="1915351" y="6352367"/>
                  <a:pt x="739772" y="6381749"/>
                </a:cubicBezTo>
                <a:cubicBezTo>
                  <a:pt x="328273" y="6370475"/>
                  <a:pt x="-28882" y="6043867"/>
                  <a:pt x="0" y="5641977"/>
                </a:cubicBezTo>
                <a:cubicBezTo>
                  <a:pt x="-159954" y="5006018"/>
                  <a:pt x="22140" y="2131757"/>
                  <a:pt x="0" y="739772"/>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prstGeom prst="roundRect">
                    <a:avLst>
                      <a:gd name="adj" fmla="val 11592"/>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xmlns="" id="{F9F44F15-82DB-49A3-08C7-42778A0E9527}"/>
              </a:ext>
            </a:extLst>
          </p:cNvPr>
          <p:cNvSpPr txBox="1"/>
          <p:nvPr/>
        </p:nvSpPr>
        <p:spPr>
          <a:xfrm>
            <a:off x="481965" y="481263"/>
            <a:ext cx="8141970" cy="2217082"/>
          </a:xfrm>
          <a:prstGeom prst="rect">
            <a:avLst/>
          </a:prstGeom>
          <a:noFill/>
        </p:spPr>
        <p:txBody>
          <a:bodyPr wrap="square" rtlCol="0">
            <a:spAutoFit/>
          </a:bodyPr>
          <a:lstStyle/>
          <a:p>
            <a:pPr algn="just">
              <a:lnSpc>
                <a:spcPct val="150000"/>
              </a:lnSpc>
            </a:pPr>
            <a:r>
              <a:rPr lang="en-US" sz="3200"/>
              <a:t>Sản lượng cam năm 2020 của huyện Cao Phong (tỉnh Hòa Bình) đạt được </a:t>
            </a:r>
            <a:r>
              <a:rPr lang="en-US" sz="3200" i="1"/>
              <a:t>trên </a:t>
            </a:r>
            <a:r>
              <a:rPr lang="en-US" sz="3200"/>
              <a:t>50 triệu ki-lô-gam.</a:t>
            </a:r>
          </a:p>
        </p:txBody>
      </p:sp>
      <p:pic>
        <p:nvPicPr>
          <p:cNvPr id="1026" name="Picture 2" descr="Cam Cao Phong - Hòa Bình - ShopThienphuoc - Nông sản và thực phẩm sạch">
            <a:extLst>
              <a:ext uri="{FF2B5EF4-FFF2-40B4-BE49-F238E27FC236}">
                <a16:creationId xmlns:a16="http://schemas.microsoft.com/office/drawing/2014/main" xmlns="" id="{B1795900-AD4D-7FCF-3CAC-186E65D5B0E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70620" y="720691"/>
            <a:ext cx="2729865" cy="27298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C67CA413-D51D-2597-F5AB-A62CBAB4E23C}"/>
              </a:ext>
            </a:extLst>
          </p:cNvPr>
          <p:cNvSpPr txBox="1"/>
          <p:nvPr/>
        </p:nvSpPr>
        <p:spPr>
          <a:xfrm>
            <a:off x="481965" y="2831875"/>
            <a:ext cx="11391276" cy="1478418"/>
          </a:xfrm>
          <a:prstGeom prst="rect">
            <a:avLst/>
          </a:prstGeom>
          <a:noFill/>
        </p:spPr>
        <p:txBody>
          <a:bodyPr wrap="square" rtlCol="0">
            <a:spAutoFit/>
          </a:bodyPr>
          <a:lstStyle/>
          <a:p>
            <a:pPr algn="just">
              <a:lnSpc>
                <a:spcPct val="150000"/>
              </a:lnSpc>
            </a:pPr>
            <a:r>
              <a:rPr lang="en-US" sz="3200" i="1"/>
              <a:t>Chọn ý trả lời đúng.</a:t>
            </a:r>
          </a:p>
          <a:p>
            <a:pPr algn="just">
              <a:lnSpc>
                <a:spcPct val="150000"/>
              </a:lnSpc>
            </a:pPr>
            <a:r>
              <a:rPr lang="en-US" sz="3200"/>
              <a:t>Năm 2020, sản lượng cam của huyện Cao Phong đạt được:</a:t>
            </a:r>
          </a:p>
        </p:txBody>
      </p:sp>
      <p:sp>
        <p:nvSpPr>
          <p:cNvPr id="6" name="TextBox 5">
            <a:extLst>
              <a:ext uri="{FF2B5EF4-FFF2-40B4-BE49-F238E27FC236}">
                <a16:creationId xmlns:a16="http://schemas.microsoft.com/office/drawing/2014/main" xmlns="" id="{B04A780D-DF45-D1A2-9491-90B135D4D15E}"/>
              </a:ext>
            </a:extLst>
          </p:cNvPr>
          <p:cNvSpPr txBox="1"/>
          <p:nvPr/>
        </p:nvSpPr>
        <p:spPr>
          <a:xfrm>
            <a:off x="1162050" y="4416379"/>
            <a:ext cx="6419850" cy="584775"/>
          </a:xfrm>
          <a:prstGeom prst="rect">
            <a:avLst/>
          </a:prstGeom>
          <a:noFill/>
        </p:spPr>
        <p:txBody>
          <a:bodyPr wrap="square" rtlCol="0">
            <a:spAutoFit/>
          </a:bodyPr>
          <a:lstStyle/>
          <a:p>
            <a:r>
              <a:rPr lang="en-US" sz="3200">
                <a:solidFill>
                  <a:srgbClr val="FF5050"/>
                </a:solidFill>
              </a:rPr>
              <a:t>A.</a:t>
            </a:r>
            <a:r>
              <a:rPr lang="en-US" sz="3200"/>
              <a:t> </a:t>
            </a:r>
            <a:r>
              <a:rPr lang="en-US" sz="3200" i="1"/>
              <a:t>ít hơn </a:t>
            </a:r>
            <a:r>
              <a:rPr lang="en-US" sz="3200"/>
              <a:t>50 000 000 kg</a:t>
            </a:r>
          </a:p>
        </p:txBody>
      </p:sp>
      <p:sp>
        <p:nvSpPr>
          <p:cNvPr id="7" name="TextBox 6">
            <a:extLst>
              <a:ext uri="{FF2B5EF4-FFF2-40B4-BE49-F238E27FC236}">
                <a16:creationId xmlns:a16="http://schemas.microsoft.com/office/drawing/2014/main" xmlns="" id="{CCB83019-2DB5-53D9-ACE0-E57303E81C73}"/>
              </a:ext>
            </a:extLst>
          </p:cNvPr>
          <p:cNvSpPr txBox="1"/>
          <p:nvPr/>
        </p:nvSpPr>
        <p:spPr>
          <a:xfrm>
            <a:off x="1162050" y="5121017"/>
            <a:ext cx="6419850" cy="584775"/>
          </a:xfrm>
          <a:prstGeom prst="rect">
            <a:avLst/>
          </a:prstGeom>
          <a:noFill/>
        </p:spPr>
        <p:txBody>
          <a:bodyPr wrap="square" rtlCol="0">
            <a:spAutoFit/>
          </a:bodyPr>
          <a:lstStyle/>
          <a:p>
            <a:r>
              <a:rPr lang="en-US" sz="3200">
                <a:solidFill>
                  <a:srgbClr val="FF5050"/>
                </a:solidFill>
              </a:rPr>
              <a:t>B.</a:t>
            </a:r>
            <a:r>
              <a:rPr lang="en-US" sz="3200"/>
              <a:t> </a:t>
            </a:r>
            <a:r>
              <a:rPr lang="en-US" sz="3200" i="1"/>
              <a:t>nhiều hơn </a:t>
            </a:r>
            <a:r>
              <a:rPr lang="en-US" sz="3200"/>
              <a:t>50 000 000 kg</a:t>
            </a:r>
          </a:p>
        </p:txBody>
      </p:sp>
      <p:sp>
        <p:nvSpPr>
          <p:cNvPr id="8" name="TextBox 7">
            <a:extLst>
              <a:ext uri="{FF2B5EF4-FFF2-40B4-BE49-F238E27FC236}">
                <a16:creationId xmlns:a16="http://schemas.microsoft.com/office/drawing/2014/main" xmlns="" id="{24B8FBE1-C112-2738-EF47-4C593D5A8124}"/>
              </a:ext>
            </a:extLst>
          </p:cNvPr>
          <p:cNvSpPr txBox="1"/>
          <p:nvPr/>
        </p:nvSpPr>
        <p:spPr>
          <a:xfrm>
            <a:off x="1162050" y="5837660"/>
            <a:ext cx="6419850" cy="584775"/>
          </a:xfrm>
          <a:prstGeom prst="rect">
            <a:avLst/>
          </a:prstGeom>
          <a:noFill/>
        </p:spPr>
        <p:txBody>
          <a:bodyPr wrap="square" rtlCol="0">
            <a:spAutoFit/>
          </a:bodyPr>
          <a:lstStyle/>
          <a:p>
            <a:r>
              <a:rPr lang="en-US" sz="3200">
                <a:solidFill>
                  <a:srgbClr val="FF5050"/>
                </a:solidFill>
              </a:rPr>
              <a:t>C.</a:t>
            </a:r>
            <a:r>
              <a:rPr lang="en-US" sz="3200"/>
              <a:t> </a:t>
            </a:r>
            <a:r>
              <a:rPr lang="en-US" sz="3200" i="1"/>
              <a:t>bằng </a:t>
            </a:r>
            <a:r>
              <a:rPr lang="en-US" sz="3200"/>
              <a:t>50 000 000 kg</a:t>
            </a:r>
          </a:p>
        </p:txBody>
      </p:sp>
      <p:grpSp>
        <p:nvGrpSpPr>
          <p:cNvPr id="10" name="Group 9">
            <a:extLst>
              <a:ext uri="{FF2B5EF4-FFF2-40B4-BE49-F238E27FC236}">
                <a16:creationId xmlns:a16="http://schemas.microsoft.com/office/drawing/2014/main" xmlns="" id="{4E084D2E-2D6D-4086-2405-681B6DA89275}"/>
              </a:ext>
            </a:extLst>
          </p:cNvPr>
          <p:cNvGrpSpPr/>
          <p:nvPr/>
        </p:nvGrpSpPr>
        <p:grpSpPr>
          <a:xfrm>
            <a:off x="6209329" y="3990914"/>
            <a:ext cx="5799791" cy="2532221"/>
            <a:chOff x="899930" y="4257614"/>
            <a:chExt cx="5799791" cy="2532221"/>
          </a:xfrm>
        </p:grpSpPr>
        <p:pic>
          <p:nvPicPr>
            <p:cNvPr id="11" name="Picture 10">
              <a:extLst>
                <a:ext uri="{FF2B5EF4-FFF2-40B4-BE49-F238E27FC236}">
                  <a16:creationId xmlns:a16="http://schemas.microsoft.com/office/drawing/2014/main" xmlns="" id="{8E221E78-C3BC-F65D-6C7D-3B568714CD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608" r="41766"/>
            <a:stretch/>
          </p:blipFill>
          <p:spPr>
            <a:xfrm>
              <a:off x="899930" y="4440936"/>
              <a:ext cx="2369942" cy="2348899"/>
            </a:xfrm>
            <a:prstGeom prst="rect">
              <a:avLst/>
            </a:prstGeom>
          </p:spPr>
        </p:pic>
        <p:sp>
          <p:nvSpPr>
            <p:cNvPr id="13" name="TextBox 12">
              <a:extLst>
                <a:ext uri="{FF2B5EF4-FFF2-40B4-BE49-F238E27FC236}">
                  <a16:creationId xmlns:a16="http://schemas.microsoft.com/office/drawing/2014/main" xmlns="" id="{5857FDC4-DF82-BD11-248A-807C24A51B0E}"/>
                </a:ext>
              </a:extLst>
            </p:cNvPr>
            <p:cNvSpPr txBox="1"/>
            <p:nvPr/>
          </p:nvSpPr>
          <p:spPr>
            <a:xfrm>
              <a:off x="3168380" y="4883234"/>
              <a:ext cx="3102620" cy="442674"/>
            </a:xfrm>
            <a:prstGeom prst="roundRect">
              <a:avLst/>
            </a:prstGeom>
            <a:solidFill>
              <a:schemeClr val="accent4">
                <a:lumMod val="40000"/>
                <a:lumOff val="60000"/>
              </a:schemeClr>
            </a:solidFill>
            <a:ln w="38100">
              <a:solidFill>
                <a:schemeClr val="accent4">
                  <a:lumMod val="50000"/>
                </a:schemeClr>
              </a:solidFill>
            </a:ln>
          </p:spPr>
          <p:txBody>
            <a:bodyPr wrap="square" rtlCol="0">
              <a:spAutoFit/>
            </a:bodyPr>
            <a:lstStyle/>
            <a:p>
              <a:pPr algn="ctr"/>
              <a:r>
                <a:rPr lang="en-US" sz="2000" b="1"/>
                <a:t>Tìm hiểu bài</a:t>
              </a:r>
              <a:endParaRPr lang="en-US" sz="2000" dirty="0"/>
            </a:p>
          </p:txBody>
        </p:sp>
        <p:sp>
          <p:nvSpPr>
            <p:cNvPr id="16" name="TextBox 15">
              <a:extLst>
                <a:ext uri="{FF2B5EF4-FFF2-40B4-BE49-F238E27FC236}">
                  <a16:creationId xmlns:a16="http://schemas.microsoft.com/office/drawing/2014/main" xmlns="" id="{C19A3592-1566-C101-D2B2-6935250042E3}"/>
                </a:ext>
              </a:extLst>
            </p:cNvPr>
            <p:cNvSpPr txBox="1"/>
            <p:nvPr/>
          </p:nvSpPr>
          <p:spPr>
            <a:xfrm>
              <a:off x="3088465" y="5660676"/>
              <a:ext cx="3102621" cy="442674"/>
            </a:xfrm>
            <a:prstGeom prst="roundRect">
              <a:avLst/>
            </a:prstGeom>
            <a:solidFill>
              <a:schemeClr val="accent4">
                <a:lumMod val="40000"/>
                <a:lumOff val="60000"/>
              </a:schemeClr>
            </a:solidFill>
            <a:ln w="38100">
              <a:solidFill>
                <a:schemeClr val="accent4">
                  <a:lumMod val="50000"/>
                </a:schemeClr>
              </a:solidFill>
            </a:ln>
          </p:spPr>
          <p:txBody>
            <a:bodyPr wrap="square" rtlCol="0">
              <a:spAutoFit/>
            </a:bodyPr>
            <a:lstStyle/>
            <a:p>
              <a:pPr algn="ctr"/>
              <a:r>
                <a:rPr lang="en-US" sz="2000" b="1"/>
                <a:t>Nhận biết yêu cầu bài</a:t>
              </a:r>
              <a:endParaRPr lang="en-US" sz="2000" b="1" dirty="0"/>
            </a:p>
          </p:txBody>
        </p:sp>
        <p:sp>
          <p:nvSpPr>
            <p:cNvPr id="17" name="TextBox 16">
              <a:extLst>
                <a:ext uri="{FF2B5EF4-FFF2-40B4-BE49-F238E27FC236}">
                  <a16:creationId xmlns:a16="http://schemas.microsoft.com/office/drawing/2014/main" xmlns="" id="{EFD84D81-FE55-DB29-982F-BFC2555B2D36}"/>
                </a:ext>
              </a:extLst>
            </p:cNvPr>
            <p:cNvSpPr txBox="1"/>
            <p:nvPr/>
          </p:nvSpPr>
          <p:spPr>
            <a:xfrm>
              <a:off x="1282301" y="4257614"/>
              <a:ext cx="5417420" cy="578882"/>
            </a:xfrm>
            <a:prstGeom prst="roundRect">
              <a:avLst/>
            </a:prstGeom>
            <a:noFill/>
            <a:ln w="38100">
              <a:noFill/>
            </a:ln>
          </p:spPr>
          <p:txBody>
            <a:bodyPr wrap="square" rtlCol="0">
              <a:spAutoFit/>
            </a:bodyPr>
            <a:lstStyle/>
            <a:p>
              <a:pPr algn="ctr"/>
              <a:r>
                <a:rPr lang="en-US" sz="2800" b="1" dirty="0" smtClean="0">
                  <a:solidFill>
                    <a:srgbClr val="FF5050"/>
                  </a:solidFill>
                  <a:latin typeface="UTM Edwardian" panose="02040603050506020204" pitchFamily="18" charset="0"/>
                </a:rPr>
                <a:t>      </a:t>
              </a:r>
              <a:r>
                <a:rPr lang="en-US" sz="2800" b="1" dirty="0" err="1" smtClean="0">
                  <a:solidFill>
                    <a:srgbClr val="FF5050"/>
                  </a:solidFill>
                  <a:latin typeface="UTM Edwardian" panose="02040603050506020204" pitchFamily="18" charset="0"/>
                </a:rPr>
                <a:t>Thảo</a:t>
              </a:r>
              <a:r>
                <a:rPr lang="en-US" sz="2800" b="1" dirty="0" smtClean="0">
                  <a:solidFill>
                    <a:srgbClr val="FF5050"/>
                  </a:solidFill>
                  <a:latin typeface="UTM Edwardian" panose="02040603050506020204" pitchFamily="18" charset="0"/>
                </a:rPr>
                <a:t> </a:t>
              </a:r>
              <a:r>
                <a:rPr lang="en-US" sz="2800" b="1" dirty="0" err="1">
                  <a:solidFill>
                    <a:srgbClr val="FF5050"/>
                  </a:solidFill>
                  <a:latin typeface="UTM Edwardian" panose="02040603050506020204" pitchFamily="18" charset="0"/>
                </a:rPr>
                <a:t>luận</a:t>
              </a:r>
              <a:r>
                <a:rPr lang="en-US" sz="2800" b="1" dirty="0">
                  <a:solidFill>
                    <a:srgbClr val="FF5050"/>
                  </a:solidFill>
                  <a:latin typeface="UTM Edwardian" panose="02040603050506020204" pitchFamily="18" charset="0"/>
                </a:rPr>
                <a:t> </a:t>
              </a:r>
              <a:r>
                <a:rPr lang="en-US" sz="2800" b="1" dirty="0" err="1">
                  <a:solidFill>
                    <a:srgbClr val="FF5050"/>
                  </a:solidFill>
                  <a:latin typeface="UTM Edwardian" panose="02040603050506020204" pitchFamily="18" charset="0"/>
                </a:rPr>
                <a:t>nhóm</a:t>
              </a:r>
              <a:r>
                <a:rPr lang="en-US" sz="2800" b="1" dirty="0">
                  <a:solidFill>
                    <a:srgbClr val="FF5050"/>
                  </a:solidFill>
                  <a:latin typeface="UTM Edwardian" panose="02040603050506020204" pitchFamily="18" charset="0"/>
                </a:rPr>
                <a:t> </a:t>
              </a:r>
              <a:r>
                <a:rPr lang="en-US" sz="2800" b="1" dirty="0" err="1">
                  <a:solidFill>
                    <a:srgbClr val="FF5050"/>
                  </a:solidFill>
                  <a:latin typeface="UTM Edwardian" panose="02040603050506020204" pitchFamily="18" charset="0"/>
                </a:rPr>
                <a:t>bốn</a:t>
              </a:r>
              <a:endParaRPr lang="en-US" sz="2800" dirty="0">
                <a:solidFill>
                  <a:srgbClr val="FF5050"/>
                </a:solidFill>
                <a:latin typeface="UTM Edwardian" panose="02040603050506020204" pitchFamily="18" charset="0"/>
              </a:endParaRPr>
            </a:p>
          </p:txBody>
        </p:sp>
      </p:grpSp>
    </p:spTree>
    <p:extLst>
      <p:ext uri="{BB962C8B-B14F-4D97-AF65-F5344CB8AC3E}">
        <p14:creationId xmlns:p14="http://schemas.microsoft.com/office/powerpoint/2010/main" val="215200315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10"/>
                                        </p:tgtEl>
                                        <p:attrNameLst>
                                          <p:attrName>r</p:attrName>
                                        </p:attrNameLst>
                                      </p:cBhvr>
                                    </p:animRot>
                                    <p:animRot by="-240000">
                                      <p:cBhvr>
                                        <p:cTn id="12" dur="200" fill="hold">
                                          <p:stCondLst>
                                            <p:cond delay="200"/>
                                          </p:stCondLst>
                                        </p:cTn>
                                        <p:tgtEl>
                                          <p:spTgt spid="10"/>
                                        </p:tgtEl>
                                        <p:attrNameLst>
                                          <p:attrName>r</p:attrName>
                                        </p:attrNameLst>
                                      </p:cBhvr>
                                    </p:animRot>
                                    <p:animRot by="240000">
                                      <p:cBhvr>
                                        <p:cTn id="13" dur="200" fill="hold">
                                          <p:stCondLst>
                                            <p:cond delay="400"/>
                                          </p:stCondLst>
                                        </p:cTn>
                                        <p:tgtEl>
                                          <p:spTgt spid="10"/>
                                        </p:tgtEl>
                                        <p:attrNameLst>
                                          <p:attrName>r</p:attrName>
                                        </p:attrNameLst>
                                      </p:cBhvr>
                                    </p:animRot>
                                    <p:animRot by="-240000">
                                      <p:cBhvr>
                                        <p:cTn id="14" dur="200" fill="hold">
                                          <p:stCondLst>
                                            <p:cond delay="600"/>
                                          </p:stCondLst>
                                        </p:cTn>
                                        <p:tgtEl>
                                          <p:spTgt spid="10"/>
                                        </p:tgtEl>
                                        <p:attrNameLst>
                                          <p:attrName>r</p:attrName>
                                        </p:attrNameLst>
                                      </p:cBhvr>
                                    </p:animRot>
                                    <p:animRot by="120000">
                                      <p:cBhvr>
                                        <p:cTn id="15"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xmlns="" id="{7AF62F2D-D4D5-F9EA-B599-F3ADBC9B036E}"/>
              </a:ext>
            </a:extLst>
          </p:cNvPr>
          <p:cNvSpPr/>
          <p:nvPr/>
        </p:nvSpPr>
        <p:spPr>
          <a:xfrm>
            <a:off x="182880" y="266700"/>
            <a:ext cx="11763704" cy="6381749"/>
          </a:xfrm>
          <a:custGeom>
            <a:avLst/>
            <a:gdLst>
              <a:gd name="connsiteX0" fmla="*/ 0 w 11763704"/>
              <a:gd name="connsiteY0" fmla="*/ 739772 h 6381749"/>
              <a:gd name="connsiteX1" fmla="*/ 739772 w 11763704"/>
              <a:gd name="connsiteY1" fmla="*/ 0 h 6381749"/>
              <a:gd name="connsiteX2" fmla="*/ 11023932 w 11763704"/>
              <a:gd name="connsiteY2" fmla="*/ 0 h 6381749"/>
              <a:gd name="connsiteX3" fmla="*/ 11763704 w 11763704"/>
              <a:gd name="connsiteY3" fmla="*/ 739772 h 6381749"/>
              <a:gd name="connsiteX4" fmla="*/ 11763704 w 11763704"/>
              <a:gd name="connsiteY4" fmla="*/ 5641977 h 6381749"/>
              <a:gd name="connsiteX5" fmla="*/ 11023932 w 11763704"/>
              <a:gd name="connsiteY5" fmla="*/ 6381749 h 6381749"/>
              <a:gd name="connsiteX6" fmla="*/ 739772 w 11763704"/>
              <a:gd name="connsiteY6" fmla="*/ 6381749 h 6381749"/>
              <a:gd name="connsiteX7" fmla="*/ 0 w 11763704"/>
              <a:gd name="connsiteY7" fmla="*/ 5641977 h 6381749"/>
              <a:gd name="connsiteX8" fmla="*/ 0 w 11763704"/>
              <a:gd name="connsiteY8" fmla="*/ 739772 h 638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3704" h="6381749" fill="none" extrusionOk="0">
                <a:moveTo>
                  <a:pt x="0" y="739772"/>
                </a:moveTo>
                <a:cubicBezTo>
                  <a:pt x="-5828" y="331569"/>
                  <a:pt x="317318" y="78864"/>
                  <a:pt x="739772" y="0"/>
                </a:cubicBezTo>
                <a:cubicBezTo>
                  <a:pt x="4564206" y="77600"/>
                  <a:pt x="7484691" y="-27269"/>
                  <a:pt x="11023932" y="0"/>
                </a:cubicBezTo>
                <a:cubicBezTo>
                  <a:pt x="11438410" y="-7800"/>
                  <a:pt x="11837715" y="352995"/>
                  <a:pt x="11763704" y="739772"/>
                </a:cubicBezTo>
                <a:cubicBezTo>
                  <a:pt x="11872704" y="1297423"/>
                  <a:pt x="11685495" y="4038179"/>
                  <a:pt x="11763704" y="5641977"/>
                </a:cubicBezTo>
                <a:cubicBezTo>
                  <a:pt x="11707547" y="6028574"/>
                  <a:pt x="11382910" y="6403618"/>
                  <a:pt x="11023932" y="6381749"/>
                </a:cubicBezTo>
                <a:cubicBezTo>
                  <a:pt x="7509398" y="6430926"/>
                  <a:pt x="2035777" y="6259047"/>
                  <a:pt x="739772" y="6381749"/>
                </a:cubicBezTo>
                <a:cubicBezTo>
                  <a:pt x="323609" y="6440100"/>
                  <a:pt x="-11528" y="6060467"/>
                  <a:pt x="0" y="5641977"/>
                </a:cubicBezTo>
                <a:cubicBezTo>
                  <a:pt x="47022" y="4479378"/>
                  <a:pt x="104569" y="1704625"/>
                  <a:pt x="0" y="739772"/>
                </a:cubicBezTo>
                <a:close/>
              </a:path>
              <a:path w="11763704" h="6381749" stroke="0" extrusionOk="0">
                <a:moveTo>
                  <a:pt x="0" y="739772"/>
                </a:moveTo>
                <a:cubicBezTo>
                  <a:pt x="10431" y="330015"/>
                  <a:pt x="398764" y="-4508"/>
                  <a:pt x="739772" y="0"/>
                </a:cubicBezTo>
                <a:cubicBezTo>
                  <a:pt x="3987675" y="-129276"/>
                  <a:pt x="8740788" y="-77778"/>
                  <a:pt x="11023932" y="0"/>
                </a:cubicBezTo>
                <a:cubicBezTo>
                  <a:pt x="11421469" y="-35158"/>
                  <a:pt x="11762430" y="338551"/>
                  <a:pt x="11763704" y="739772"/>
                </a:cubicBezTo>
                <a:cubicBezTo>
                  <a:pt x="11845303" y="1852404"/>
                  <a:pt x="11918004" y="3798351"/>
                  <a:pt x="11763704" y="5641977"/>
                </a:cubicBezTo>
                <a:cubicBezTo>
                  <a:pt x="11798576" y="6124083"/>
                  <a:pt x="11417686" y="6386783"/>
                  <a:pt x="11023932" y="6381749"/>
                </a:cubicBezTo>
                <a:cubicBezTo>
                  <a:pt x="7471902" y="6425969"/>
                  <a:pt x="1915351" y="6352367"/>
                  <a:pt x="739772" y="6381749"/>
                </a:cubicBezTo>
                <a:cubicBezTo>
                  <a:pt x="328273" y="6370475"/>
                  <a:pt x="-28882" y="6043867"/>
                  <a:pt x="0" y="5641977"/>
                </a:cubicBezTo>
                <a:cubicBezTo>
                  <a:pt x="-159954" y="5006018"/>
                  <a:pt x="22140" y="2131757"/>
                  <a:pt x="0" y="739772"/>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prstGeom prst="roundRect">
                    <a:avLst>
                      <a:gd name="adj" fmla="val 11592"/>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xmlns="" id="{F9F44F15-82DB-49A3-08C7-42778A0E9527}"/>
              </a:ext>
            </a:extLst>
          </p:cNvPr>
          <p:cNvSpPr txBox="1"/>
          <p:nvPr/>
        </p:nvSpPr>
        <p:spPr>
          <a:xfrm>
            <a:off x="481965" y="481263"/>
            <a:ext cx="8141970" cy="2217082"/>
          </a:xfrm>
          <a:prstGeom prst="rect">
            <a:avLst/>
          </a:prstGeom>
          <a:noFill/>
        </p:spPr>
        <p:txBody>
          <a:bodyPr wrap="square" rtlCol="0">
            <a:spAutoFit/>
          </a:bodyPr>
          <a:lstStyle/>
          <a:p>
            <a:pPr algn="just">
              <a:lnSpc>
                <a:spcPct val="150000"/>
              </a:lnSpc>
            </a:pPr>
            <a:r>
              <a:rPr lang="en-US" sz="3200"/>
              <a:t>Sản lượng cam năm 2020 của huyện Cao Phong (tỉnh Hòa Bình) đạt được </a:t>
            </a:r>
            <a:r>
              <a:rPr lang="en-US" sz="3200" i="1"/>
              <a:t>trên </a:t>
            </a:r>
            <a:r>
              <a:rPr lang="en-US" sz="3200"/>
              <a:t>50 triệu ki-lô-gam.</a:t>
            </a:r>
          </a:p>
        </p:txBody>
      </p:sp>
      <p:pic>
        <p:nvPicPr>
          <p:cNvPr id="1026" name="Picture 2" descr="Cam Cao Phong - Hòa Bình - ShopThienphuoc - Nông sản và thực phẩm sạch">
            <a:extLst>
              <a:ext uri="{FF2B5EF4-FFF2-40B4-BE49-F238E27FC236}">
                <a16:creationId xmlns:a16="http://schemas.microsoft.com/office/drawing/2014/main" xmlns="" id="{B1795900-AD4D-7FCF-3CAC-186E65D5B0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23020" y="596428"/>
            <a:ext cx="2708308" cy="27083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C67CA413-D51D-2597-F5AB-A62CBAB4E23C}"/>
              </a:ext>
            </a:extLst>
          </p:cNvPr>
          <p:cNvSpPr txBox="1"/>
          <p:nvPr/>
        </p:nvSpPr>
        <p:spPr>
          <a:xfrm>
            <a:off x="481965" y="2831875"/>
            <a:ext cx="11391276" cy="1478418"/>
          </a:xfrm>
          <a:prstGeom prst="rect">
            <a:avLst/>
          </a:prstGeom>
          <a:noFill/>
        </p:spPr>
        <p:txBody>
          <a:bodyPr wrap="square" rtlCol="0">
            <a:spAutoFit/>
          </a:bodyPr>
          <a:lstStyle/>
          <a:p>
            <a:pPr algn="just">
              <a:lnSpc>
                <a:spcPct val="150000"/>
              </a:lnSpc>
            </a:pPr>
            <a:r>
              <a:rPr lang="en-US" sz="3200" i="1"/>
              <a:t>Chọn ý trả lời đúng.</a:t>
            </a:r>
          </a:p>
          <a:p>
            <a:pPr algn="just">
              <a:lnSpc>
                <a:spcPct val="150000"/>
              </a:lnSpc>
            </a:pPr>
            <a:r>
              <a:rPr lang="en-US" sz="3200"/>
              <a:t>Năm 2020, sản lượng cam của huyện Cao Phong đạt được:</a:t>
            </a:r>
          </a:p>
        </p:txBody>
      </p:sp>
      <p:sp>
        <p:nvSpPr>
          <p:cNvPr id="6" name="TextBox 5">
            <a:extLst>
              <a:ext uri="{FF2B5EF4-FFF2-40B4-BE49-F238E27FC236}">
                <a16:creationId xmlns:a16="http://schemas.microsoft.com/office/drawing/2014/main" xmlns="" id="{B04A780D-DF45-D1A2-9491-90B135D4D15E}"/>
              </a:ext>
            </a:extLst>
          </p:cNvPr>
          <p:cNvSpPr txBox="1"/>
          <p:nvPr/>
        </p:nvSpPr>
        <p:spPr>
          <a:xfrm>
            <a:off x="1162050" y="4416379"/>
            <a:ext cx="6419850" cy="584775"/>
          </a:xfrm>
          <a:prstGeom prst="rect">
            <a:avLst/>
          </a:prstGeom>
          <a:noFill/>
        </p:spPr>
        <p:txBody>
          <a:bodyPr wrap="square" rtlCol="0">
            <a:spAutoFit/>
          </a:bodyPr>
          <a:lstStyle/>
          <a:p>
            <a:r>
              <a:rPr lang="en-US" sz="3200">
                <a:solidFill>
                  <a:srgbClr val="FF5050"/>
                </a:solidFill>
              </a:rPr>
              <a:t>A.</a:t>
            </a:r>
            <a:r>
              <a:rPr lang="en-US" sz="3200"/>
              <a:t> </a:t>
            </a:r>
            <a:r>
              <a:rPr lang="en-US" sz="3200" i="1"/>
              <a:t>ít hơn </a:t>
            </a:r>
            <a:r>
              <a:rPr lang="en-US" sz="3200"/>
              <a:t>50 000 000 kg</a:t>
            </a:r>
          </a:p>
        </p:txBody>
      </p:sp>
      <p:sp>
        <p:nvSpPr>
          <p:cNvPr id="7" name="TextBox 6">
            <a:extLst>
              <a:ext uri="{FF2B5EF4-FFF2-40B4-BE49-F238E27FC236}">
                <a16:creationId xmlns:a16="http://schemas.microsoft.com/office/drawing/2014/main" xmlns="" id="{CCB83019-2DB5-53D9-ACE0-E57303E81C73}"/>
              </a:ext>
            </a:extLst>
          </p:cNvPr>
          <p:cNvSpPr txBox="1"/>
          <p:nvPr/>
        </p:nvSpPr>
        <p:spPr>
          <a:xfrm>
            <a:off x="1162050" y="5121017"/>
            <a:ext cx="6419850" cy="584775"/>
          </a:xfrm>
          <a:prstGeom prst="rect">
            <a:avLst/>
          </a:prstGeom>
          <a:noFill/>
        </p:spPr>
        <p:txBody>
          <a:bodyPr wrap="square" rtlCol="0">
            <a:spAutoFit/>
          </a:bodyPr>
          <a:lstStyle/>
          <a:p>
            <a:r>
              <a:rPr lang="en-US" sz="3200">
                <a:solidFill>
                  <a:srgbClr val="FF5050"/>
                </a:solidFill>
              </a:rPr>
              <a:t>B.</a:t>
            </a:r>
            <a:r>
              <a:rPr lang="en-US" sz="3200"/>
              <a:t> </a:t>
            </a:r>
            <a:r>
              <a:rPr lang="en-US" sz="3200" i="1"/>
              <a:t>nhiều hơn </a:t>
            </a:r>
            <a:r>
              <a:rPr lang="en-US" sz="3200"/>
              <a:t>50 000 000 kg</a:t>
            </a:r>
          </a:p>
        </p:txBody>
      </p:sp>
      <p:sp>
        <p:nvSpPr>
          <p:cNvPr id="8" name="TextBox 7">
            <a:extLst>
              <a:ext uri="{FF2B5EF4-FFF2-40B4-BE49-F238E27FC236}">
                <a16:creationId xmlns:a16="http://schemas.microsoft.com/office/drawing/2014/main" xmlns="" id="{24B8FBE1-C112-2738-EF47-4C593D5A8124}"/>
              </a:ext>
            </a:extLst>
          </p:cNvPr>
          <p:cNvSpPr txBox="1"/>
          <p:nvPr/>
        </p:nvSpPr>
        <p:spPr>
          <a:xfrm>
            <a:off x="1162050" y="5837660"/>
            <a:ext cx="6419850" cy="584775"/>
          </a:xfrm>
          <a:prstGeom prst="rect">
            <a:avLst/>
          </a:prstGeom>
          <a:noFill/>
        </p:spPr>
        <p:txBody>
          <a:bodyPr wrap="square" rtlCol="0">
            <a:spAutoFit/>
          </a:bodyPr>
          <a:lstStyle/>
          <a:p>
            <a:r>
              <a:rPr lang="en-US" sz="3200">
                <a:solidFill>
                  <a:srgbClr val="FF5050"/>
                </a:solidFill>
              </a:rPr>
              <a:t>C.</a:t>
            </a:r>
            <a:r>
              <a:rPr lang="en-US" sz="3200"/>
              <a:t> </a:t>
            </a:r>
            <a:r>
              <a:rPr lang="en-US" sz="3200" i="1"/>
              <a:t>bằng </a:t>
            </a:r>
            <a:r>
              <a:rPr lang="en-US" sz="3200"/>
              <a:t>50 000 000 kg</a:t>
            </a:r>
          </a:p>
        </p:txBody>
      </p:sp>
      <p:sp>
        <p:nvSpPr>
          <p:cNvPr id="4" name="Oval 3">
            <a:extLst>
              <a:ext uri="{FF2B5EF4-FFF2-40B4-BE49-F238E27FC236}">
                <a16:creationId xmlns:a16="http://schemas.microsoft.com/office/drawing/2014/main" xmlns="" id="{A7B2A5D5-2740-396D-D1BF-E512383BF35C}"/>
              </a:ext>
            </a:extLst>
          </p:cNvPr>
          <p:cNvSpPr/>
          <p:nvPr/>
        </p:nvSpPr>
        <p:spPr>
          <a:xfrm>
            <a:off x="990600" y="5085722"/>
            <a:ext cx="762000" cy="655364"/>
          </a:xfrm>
          <a:prstGeom prst="ellipse">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335E0138-7032-7196-4695-8AA1ECC5797B}"/>
              </a:ext>
            </a:extLst>
          </p:cNvPr>
          <p:cNvSpPr/>
          <p:nvPr/>
        </p:nvSpPr>
        <p:spPr>
          <a:xfrm>
            <a:off x="6343650" y="4708766"/>
            <a:ext cx="5287678" cy="1478418"/>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i="1">
                <a:solidFill>
                  <a:srgbClr val="FF0000"/>
                </a:solidFill>
              </a:rPr>
              <a:t>Trên</a:t>
            </a:r>
            <a:r>
              <a:rPr lang="en-US" sz="3200">
                <a:solidFill>
                  <a:srgbClr val="FF0000"/>
                </a:solidFill>
              </a:rPr>
              <a:t> 50 triệu ki-lô-gam là </a:t>
            </a:r>
            <a:r>
              <a:rPr lang="en-US" sz="3200" i="1">
                <a:solidFill>
                  <a:srgbClr val="FF0000"/>
                </a:solidFill>
              </a:rPr>
              <a:t>nhiều hơn </a:t>
            </a:r>
            <a:r>
              <a:rPr lang="en-US" sz="3200">
                <a:solidFill>
                  <a:srgbClr val="FF0000"/>
                </a:solidFill>
              </a:rPr>
              <a:t>50 triệu ki-lô-gam</a:t>
            </a:r>
          </a:p>
        </p:txBody>
      </p:sp>
    </p:spTree>
    <p:extLst>
      <p:ext uri="{BB962C8B-B14F-4D97-AF65-F5344CB8AC3E}">
        <p14:creationId xmlns:p14="http://schemas.microsoft.com/office/powerpoint/2010/main" val="21069932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6">
            <a:extLst>
              <a:ext uri="{FF2B5EF4-FFF2-40B4-BE49-F238E27FC236}">
                <a16:creationId xmlns:a16="http://schemas.microsoft.com/office/drawing/2014/main" xmlns="" id="{CCE521E2-619A-5F88-746E-E181E82BE41D}"/>
              </a:ext>
            </a:extLst>
          </p:cNvPr>
          <p:cNvSpPr/>
          <p:nvPr/>
        </p:nvSpPr>
        <p:spPr>
          <a:xfrm>
            <a:off x="182880" y="266700"/>
            <a:ext cx="11763704" cy="6381749"/>
          </a:xfrm>
          <a:custGeom>
            <a:avLst/>
            <a:gdLst>
              <a:gd name="connsiteX0" fmla="*/ 0 w 11763704"/>
              <a:gd name="connsiteY0" fmla="*/ 739772 h 6381749"/>
              <a:gd name="connsiteX1" fmla="*/ 739772 w 11763704"/>
              <a:gd name="connsiteY1" fmla="*/ 0 h 6381749"/>
              <a:gd name="connsiteX2" fmla="*/ 11023932 w 11763704"/>
              <a:gd name="connsiteY2" fmla="*/ 0 h 6381749"/>
              <a:gd name="connsiteX3" fmla="*/ 11763704 w 11763704"/>
              <a:gd name="connsiteY3" fmla="*/ 739772 h 6381749"/>
              <a:gd name="connsiteX4" fmla="*/ 11763704 w 11763704"/>
              <a:gd name="connsiteY4" fmla="*/ 5641977 h 6381749"/>
              <a:gd name="connsiteX5" fmla="*/ 11023932 w 11763704"/>
              <a:gd name="connsiteY5" fmla="*/ 6381749 h 6381749"/>
              <a:gd name="connsiteX6" fmla="*/ 739772 w 11763704"/>
              <a:gd name="connsiteY6" fmla="*/ 6381749 h 6381749"/>
              <a:gd name="connsiteX7" fmla="*/ 0 w 11763704"/>
              <a:gd name="connsiteY7" fmla="*/ 5641977 h 6381749"/>
              <a:gd name="connsiteX8" fmla="*/ 0 w 11763704"/>
              <a:gd name="connsiteY8" fmla="*/ 739772 h 638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3704" h="6381749" fill="none" extrusionOk="0">
                <a:moveTo>
                  <a:pt x="0" y="739772"/>
                </a:moveTo>
                <a:cubicBezTo>
                  <a:pt x="-5828" y="331569"/>
                  <a:pt x="317318" y="78864"/>
                  <a:pt x="739772" y="0"/>
                </a:cubicBezTo>
                <a:cubicBezTo>
                  <a:pt x="4564206" y="77600"/>
                  <a:pt x="7484691" y="-27269"/>
                  <a:pt x="11023932" y="0"/>
                </a:cubicBezTo>
                <a:cubicBezTo>
                  <a:pt x="11438410" y="-7800"/>
                  <a:pt x="11837715" y="352995"/>
                  <a:pt x="11763704" y="739772"/>
                </a:cubicBezTo>
                <a:cubicBezTo>
                  <a:pt x="11872704" y="1297423"/>
                  <a:pt x="11685495" y="4038179"/>
                  <a:pt x="11763704" y="5641977"/>
                </a:cubicBezTo>
                <a:cubicBezTo>
                  <a:pt x="11707547" y="6028574"/>
                  <a:pt x="11382910" y="6403618"/>
                  <a:pt x="11023932" y="6381749"/>
                </a:cubicBezTo>
                <a:cubicBezTo>
                  <a:pt x="7509398" y="6430926"/>
                  <a:pt x="2035777" y="6259047"/>
                  <a:pt x="739772" y="6381749"/>
                </a:cubicBezTo>
                <a:cubicBezTo>
                  <a:pt x="323609" y="6440100"/>
                  <a:pt x="-11528" y="6060467"/>
                  <a:pt x="0" y="5641977"/>
                </a:cubicBezTo>
                <a:cubicBezTo>
                  <a:pt x="47022" y="4479378"/>
                  <a:pt x="104569" y="1704625"/>
                  <a:pt x="0" y="739772"/>
                </a:cubicBezTo>
                <a:close/>
              </a:path>
              <a:path w="11763704" h="6381749" stroke="0" extrusionOk="0">
                <a:moveTo>
                  <a:pt x="0" y="739772"/>
                </a:moveTo>
                <a:cubicBezTo>
                  <a:pt x="10431" y="330015"/>
                  <a:pt x="398764" y="-4508"/>
                  <a:pt x="739772" y="0"/>
                </a:cubicBezTo>
                <a:cubicBezTo>
                  <a:pt x="3987675" y="-129276"/>
                  <a:pt x="8740788" y="-77778"/>
                  <a:pt x="11023932" y="0"/>
                </a:cubicBezTo>
                <a:cubicBezTo>
                  <a:pt x="11421469" y="-35158"/>
                  <a:pt x="11762430" y="338551"/>
                  <a:pt x="11763704" y="739772"/>
                </a:cubicBezTo>
                <a:cubicBezTo>
                  <a:pt x="11845303" y="1852404"/>
                  <a:pt x="11918004" y="3798351"/>
                  <a:pt x="11763704" y="5641977"/>
                </a:cubicBezTo>
                <a:cubicBezTo>
                  <a:pt x="11798576" y="6124083"/>
                  <a:pt x="11417686" y="6386783"/>
                  <a:pt x="11023932" y="6381749"/>
                </a:cubicBezTo>
                <a:cubicBezTo>
                  <a:pt x="7471902" y="6425969"/>
                  <a:pt x="1915351" y="6352367"/>
                  <a:pt x="739772" y="6381749"/>
                </a:cubicBezTo>
                <a:cubicBezTo>
                  <a:pt x="328273" y="6370475"/>
                  <a:pt x="-28882" y="6043867"/>
                  <a:pt x="0" y="5641977"/>
                </a:cubicBezTo>
                <a:cubicBezTo>
                  <a:pt x="-159954" y="5006018"/>
                  <a:pt x="22140" y="2131757"/>
                  <a:pt x="0" y="739772"/>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prstGeom prst="roundRect">
                    <a:avLst>
                      <a:gd name="adj" fmla="val 11592"/>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8DE0456F-F602-AEF3-F275-DAA4D7205032}"/>
              </a:ext>
            </a:extLst>
          </p:cNvPr>
          <p:cNvGrpSpPr/>
          <p:nvPr/>
        </p:nvGrpSpPr>
        <p:grpSpPr>
          <a:xfrm>
            <a:off x="245416" y="209551"/>
            <a:ext cx="11638632" cy="1622398"/>
            <a:chOff x="245416" y="97579"/>
            <a:chExt cx="11638632" cy="1622398"/>
          </a:xfrm>
        </p:grpSpPr>
        <p:grpSp>
          <p:nvGrpSpPr>
            <p:cNvPr id="12" name="Group 11">
              <a:extLst>
                <a:ext uri="{FF2B5EF4-FFF2-40B4-BE49-F238E27FC236}">
                  <a16:creationId xmlns:a16="http://schemas.microsoft.com/office/drawing/2014/main" xmlns="" id="{E4CFF740-ED74-68CE-BDE8-1DBCB7E82527}"/>
                </a:ext>
              </a:extLst>
            </p:cNvPr>
            <p:cNvGrpSpPr/>
            <p:nvPr/>
          </p:nvGrpSpPr>
          <p:grpSpPr>
            <a:xfrm>
              <a:off x="1403954" y="168233"/>
              <a:ext cx="9260137" cy="1323439"/>
              <a:chOff x="1318422" y="0"/>
              <a:chExt cx="9260137" cy="1323439"/>
            </a:xfrm>
          </p:grpSpPr>
          <p:sp>
            <p:nvSpPr>
              <p:cNvPr id="15" name="TextBox 14">
                <a:extLst>
                  <a:ext uri="{FF2B5EF4-FFF2-40B4-BE49-F238E27FC236}">
                    <a16:creationId xmlns:a16="http://schemas.microsoft.com/office/drawing/2014/main" xmlns="" id="{6D918A61-6703-D502-1617-6515C25C6CD1}"/>
                  </a:ext>
                </a:extLst>
              </p:cNvPr>
              <p:cNvSpPr txBox="1"/>
              <p:nvPr/>
            </p:nvSpPr>
            <p:spPr>
              <a:xfrm>
                <a:off x="3608614" y="0"/>
                <a:ext cx="497477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DẶN DÒ</a:t>
                </a:r>
              </a:p>
            </p:txBody>
          </p:sp>
          <p:sp>
            <p:nvSpPr>
              <p:cNvPr id="16" name="TextBox 15">
                <a:extLst>
                  <a:ext uri="{FF2B5EF4-FFF2-40B4-BE49-F238E27FC236}">
                    <a16:creationId xmlns:a16="http://schemas.microsoft.com/office/drawing/2014/main" xmlns="" id="{CCC5C5AF-EF54-AFA0-6C30-0B1F80CEA642}"/>
                  </a:ext>
                </a:extLst>
              </p:cNvPr>
              <p:cNvSpPr txBox="1"/>
              <p:nvPr/>
            </p:nvSpPr>
            <p:spPr>
              <a:xfrm>
                <a:off x="1318422" y="156084"/>
                <a:ext cx="926013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sng" strike="noStrike" kern="1200" cap="none" spc="0" normalizeH="0" baseline="0" noProof="0" dirty="0" err="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UVN Banh Mi" pitchFamily="2" charset="0"/>
                  </a:rPr>
                  <a:t>Đ</a:t>
                </a:r>
                <a:r>
                  <a:rPr lang="en-US" sz="6600" b="1" u="sng"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UVN Banh Mi" pitchFamily="2" charset="0"/>
                  </a:rPr>
                  <a:t>I</a:t>
                </a:r>
                <a:r>
                  <a:rPr lang="en-US" sz="6600" b="1" u="sng"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UVN Banh Mi" pitchFamily="2" charset="0"/>
                  </a:rPr>
                  <a:t>Ề</a:t>
                </a:r>
                <a:r>
                  <a:rPr lang="en-US" sz="6600" b="1" u="sng" dirty="0">
                    <a:ln w="19050">
                      <a:solidFill>
                        <a:srgbClr val="002060"/>
                      </a:solidFill>
                      <a:prstDash val="solid"/>
                    </a:ln>
                    <a:solidFill>
                      <a:schemeClr val="accent5">
                        <a:lumMod val="60000"/>
                        <a:lumOff val="40000"/>
                      </a:schemeClr>
                    </a:solidFill>
                    <a:effectLst>
                      <a:outerShdw blurRad="12700" dist="38100" dir="2700000" algn="tl" rotWithShape="0">
                        <a:srgbClr val="5B9BD5">
                          <a:lumMod val="60000"/>
                          <a:lumOff val="40000"/>
                        </a:srgbClr>
                      </a:outerShdw>
                    </a:effectLst>
                    <a:latin typeface="UVN Banh Mi" pitchFamily="2" charset="0"/>
                  </a:rPr>
                  <a:t>U</a:t>
                </a:r>
                <a:r>
                  <a:rPr lang="en-US" sz="6600" b="1" u="sng"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UVN Banh Mi" pitchFamily="2" charset="0"/>
                  </a:rPr>
                  <a:t> </a:t>
                </a:r>
                <a:r>
                  <a:rPr lang="en-US" sz="6600" b="1" u="sng"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UVN Banh Mi" pitchFamily="2" charset="0"/>
                  </a:rPr>
                  <a:t>E</a:t>
                </a:r>
                <a:r>
                  <a:rPr lang="en-US" sz="6600" b="1" u="sng" dirty="0">
                    <a:ln w="19050">
                      <a:solidFill>
                        <a:srgbClr val="002060"/>
                      </a:solidFill>
                      <a:prstDash val="solid"/>
                    </a:ln>
                    <a:solidFill>
                      <a:srgbClr val="00B050"/>
                    </a:solidFill>
                    <a:effectLst>
                      <a:outerShdw blurRad="12700" dist="38100" dir="2700000" algn="tl" rotWithShape="0">
                        <a:srgbClr val="5B9BD5">
                          <a:lumMod val="60000"/>
                          <a:lumOff val="40000"/>
                        </a:srgbClr>
                      </a:outerShdw>
                    </a:effectLst>
                    <a:latin typeface="UVN Banh Mi" pitchFamily="2" charset="0"/>
                  </a:rPr>
                  <a:t>M </a:t>
                </a:r>
                <a:r>
                  <a:rPr lang="en-US" sz="6600" b="1" u="sng" dirty="0">
                    <a:ln w="19050">
                      <a:solidFill>
                        <a:srgbClr val="002060"/>
                      </a:solidFill>
                      <a:prstDash val="solid"/>
                    </a:ln>
                    <a:solidFill>
                      <a:srgbClr val="FFC000"/>
                    </a:solidFill>
                    <a:effectLst>
                      <a:outerShdw blurRad="12700" dist="38100" dir="2700000" algn="tl" rotWithShape="0">
                        <a:srgbClr val="5B9BD5">
                          <a:lumMod val="60000"/>
                          <a:lumOff val="40000"/>
                        </a:srgbClr>
                      </a:outerShdw>
                    </a:effectLst>
                    <a:latin typeface="UVN Banh Mi" pitchFamily="2" charset="0"/>
                  </a:rPr>
                  <a:t>C</a:t>
                </a:r>
                <a:r>
                  <a:rPr lang="en-US" sz="6600" b="1" u="sng" dirty="0">
                    <a:ln w="19050">
                      <a:solidFill>
                        <a:srgbClr val="002060"/>
                      </a:solidFill>
                      <a:prstDash val="solid"/>
                    </a:ln>
                    <a:solidFill>
                      <a:srgbClr val="00B0F0"/>
                    </a:solidFill>
                    <a:effectLst>
                      <a:outerShdw blurRad="12700" dist="38100" dir="2700000" algn="tl" rotWithShape="0">
                        <a:srgbClr val="5B9BD5">
                          <a:lumMod val="60000"/>
                          <a:lumOff val="40000"/>
                        </a:srgbClr>
                      </a:outerShdw>
                    </a:effectLst>
                    <a:latin typeface="UVN Banh Mi" pitchFamily="2" charset="0"/>
                  </a:rPr>
                  <a:t>H</a:t>
                </a:r>
                <a:r>
                  <a:rPr lang="en-US" sz="6600" b="1" u="sng" dirty="0">
                    <a:ln w="19050">
                      <a:solidFill>
                        <a:srgbClr val="002060"/>
                      </a:solidFill>
                      <a:prstDash val="solid"/>
                    </a:ln>
                    <a:solidFill>
                      <a:srgbClr val="FF5050"/>
                    </a:solidFill>
                    <a:effectLst>
                      <a:outerShdw blurRad="12700" dist="38100" dir="2700000" algn="tl" rotWithShape="0">
                        <a:srgbClr val="5B9BD5">
                          <a:lumMod val="60000"/>
                          <a:lumOff val="40000"/>
                        </a:srgbClr>
                      </a:outerShdw>
                    </a:effectLst>
                    <a:latin typeface="UVN Banh Mi" pitchFamily="2" charset="0"/>
                  </a:rPr>
                  <a:t>Ư</a:t>
                </a:r>
                <a:r>
                  <a:rPr lang="en-US" sz="6600" b="1" u="sng" dirty="0">
                    <a:ln w="19050">
                      <a:solidFill>
                        <a:srgbClr val="002060"/>
                      </a:solidFill>
                      <a:prstDash val="solid"/>
                    </a:ln>
                    <a:solidFill>
                      <a:schemeClr val="accent6">
                        <a:lumMod val="40000"/>
                        <a:lumOff val="60000"/>
                      </a:schemeClr>
                    </a:solidFill>
                    <a:effectLst>
                      <a:outerShdw blurRad="12700" dist="38100" dir="2700000" algn="tl" rotWithShape="0">
                        <a:srgbClr val="5B9BD5">
                          <a:lumMod val="60000"/>
                          <a:lumOff val="40000"/>
                        </a:srgbClr>
                      </a:outerShdw>
                    </a:effectLst>
                    <a:latin typeface="UVN Banh Mi" pitchFamily="2" charset="0"/>
                  </a:rPr>
                  <a:t>A </a:t>
                </a:r>
                <a:r>
                  <a:rPr lang="en-US" sz="6600" b="1" u="sng"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UVN Banh Mi" pitchFamily="2" charset="0"/>
                  </a:rPr>
                  <a:t>B</a:t>
                </a:r>
                <a:r>
                  <a:rPr lang="en-US" sz="6600" b="1" u="sng" dirty="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latin typeface="UVN Banh Mi" pitchFamily="2" charset="0"/>
                  </a:rPr>
                  <a:t>I</a:t>
                </a:r>
                <a:r>
                  <a:rPr lang="en-US" sz="6600" b="1" u="sng"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UVN Banh Mi" pitchFamily="2" charset="0"/>
                  </a:rPr>
                  <a:t>Ế</a:t>
                </a:r>
                <a:r>
                  <a:rPr lang="en-US" sz="6600" b="1" u="sng" dirty="0">
                    <a:ln w="19050">
                      <a:solidFill>
                        <a:srgbClr val="002060"/>
                      </a:solidFill>
                      <a:prstDash val="solid"/>
                    </a:ln>
                    <a:solidFill>
                      <a:schemeClr val="accent2"/>
                    </a:solidFill>
                    <a:effectLst>
                      <a:outerShdw blurRad="12700" dist="38100" dir="2700000" algn="tl" rotWithShape="0">
                        <a:srgbClr val="5B9BD5">
                          <a:lumMod val="60000"/>
                          <a:lumOff val="40000"/>
                        </a:srgbClr>
                      </a:outerShdw>
                    </a:effectLst>
                    <a:latin typeface="UVN Banh Mi" pitchFamily="2" charset="0"/>
                  </a:rPr>
                  <a:t>T</a:t>
                </a:r>
                <a:endParaRPr kumimoji="0" lang="en-US" sz="6600" b="1" i="0" u="sng" strike="noStrike" kern="1200" cap="none" spc="0" normalizeH="0" baseline="0" noProof="0" dirty="0">
                  <a:ln w="19050">
                    <a:solidFill>
                      <a:srgbClr val="002060"/>
                    </a:solidFill>
                    <a:prstDash val="solid"/>
                  </a:ln>
                  <a:solidFill>
                    <a:schemeClr val="accent2"/>
                  </a:solidFill>
                  <a:effectLst>
                    <a:outerShdw blurRad="12700" dist="38100" dir="2700000" algn="tl" rotWithShape="0">
                      <a:srgbClr val="5B9BD5">
                        <a:lumMod val="60000"/>
                        <a:lumOff val="40000"/>
                      </a:srgbClr>
                    </a:outerShdw>
                  </a:effectLst>
                  <a:uLnTx/>
                  <a:uFillTx/>
                  <a:latin typeface="UVN Banh Mi" pitchFamily="2" charset="0"/>
                </a:endParaRPr>
              </a:p>
            </p:txBody>
          </p:sp>
        </p:grpSp>
        <p:pic>
          <p:nvPicPr>
            <p:cNvPr id="13" name="Picture 33">
              <a:extLst>
                <a:ext uri="{FF2B5EF4-FFF2-40B4-BE49-F238E27FC236}">
                  <a16:creationId xmlns:a16="http://schemas.microsoft.com/office/drawing/2014/main" xmlns="" id="{6F388C39-C8C2-C68E-D8B4-81F97AB5314D}"/>
                </a:ext>
              </a:extLst>
            </p:cNvPr>
            <p:cNvPicPr>
              <a:picLocks noChangeAspect="1"/>
            </p:cNvPicPr>
            <p:nvPr/>
          </p:nvPicPr>
          <p:blipFill>
            <a:blip r:embed="rId3"/>
            <a:srcRect/>
            <a:stretch>
              <a:fillRect/>
            </a:stretch>
          </p:blipFill>
          <p:spPr>
            <a:xfrm flipH="1">
              <a:off x="10383366" y="154728"/>
              <a:ext cx="1500682" cy="1565249"/>
            </a:xfrm>
            <a:prstGeom prst="rect">
              <a:avLst/>
            </a:prstGeom>
          </p:spPr>
        </p:pic>
        <p:pic>
          <p:nvPicPr>
            <p:cNvPr id="14" name="Picture 34">
              <a:extLst>
                <a:ext uri="{FF2B5EF4-FFF2-40B4-BE49-F238E27FC236}">
                  <a16:creationId xmlns:a16="http://schemas.microsoft.com/office/drawing/2014/main" xmlns="" id="{03FC698F-476C-BB36-2B52-482707697274}"/>
                </a:ext>
              </a:extLst>
            </p:cNvPr>
            <p:cNvPicPr>
              <a:picLocks noChangeAspect="1"/>
            </p:cNvPicPr>
            <p:nvPr/>
          </p:nvPicPr>
          <p:blipFill>
            <a:blip r:embed="rId4"/>
            <a:srcRect/>
            <a:stretch>
              <a:fillRect/>
            </a:stretch>
          </p:blipFill>
          <p:spPr>
            <a:xfrm>
              <a:off x="245416" y="97579"/>
              <a:ext cx="1518568" cy="1565250"/>
            </a:xfrm>
            <a:prstGeom prst="rect">
              <a:avLst/>
            </a:prstGeom>
          </p:spPr>
        </p:pic>
      </p:grpSp>
      <p:sp>
        <p:nvSpPr>
          <p:cNvPr id="19" name="TextBox 18">
            <a:extLst>
              <a:ext uri="{FF2B5EF4-FFF2-40B4-BE49-F238E27FC236}">
                <a16:creationId xmlns:a16="http://schemas.microsoft.com/office/drawing/2014/main" xmlns="" id="{DEB02C6E-0437-35D1-98CB-50B48E919605}"/>
              </a:ext>
            </a:extLst>
          </p:cNvPr>
          <p:cNvSpPr txBox="1"/>
          <p:nvPr/>
        </p:nvSpPr>
        <p:spPr>
          <a:xfrm>
            <a:off x="561782" y="1788303"/>
            <a:ext cx="11239500" cy="4594912"/>
          </a:xfrm>
          <a:prstGeom prst="rect">
            <a:avLst/>
          </a:prstGeom>
          <a:noFill/>
        </p:spPr>
        <p:txBody>
          <a:bodyPr wrap="square" rtlCol="0">
            <a:spAutoFit/>
          </a:bodyPr>
          <a:lstStyle/>
          <a:p>
            <a:pPr algn="just">
              <a:lnSpc>
                <a:spcPct val="150000"/>
              </a:lnSpc>
            </a:pPr>
            <a:r>
              <a:rPr lang="en-US" sz="4000"/>
              <a:t>Ngày 7/11/2021, chuyến mía đầu tiên của tỉnh Hòa Bình xuất sang thị trường Đức có tổng khối lượng là 10 000 kg. Đây là tín hiệu vui của ngành nông nghiệp và bà con nông dân trồng mía trên địa bàn tỉnh Hòa Bình,…</a:t>
            </a:r>
          </a:p>
        </p:txBody>
      </p:sp>
    </p:spTree>
    <p:extLst>
      <p:ext uri="{BB962C8B-B14F-4D97-AF65-F5344CB8AC3E}">
        <p14:creationId xmlns:p14="http://schemas.microsoft.com/office/powerpoint/2010/main" val="313829319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DD85C97B-F4A3-4388-4CF0-EB23F1104A71}"/>
              </a:ext>
            </a:extLst>
          </p:cNvPr>
          <p:cNvGrpSpPr/>
          <p:nvPr/>
        </p:nvGrpSpPr>
        <p:grpSpPr>
          <a:xfrm>
            <a:off x="972237" y="2109486"/>
            <a:ext cx="10285908" cy="2354968"/>
            <a:chOff x="-421996" y="640938"/>
            <a:chExt cx="13084815" cy="2354968"/>
          </a:xfrm>
        </p:grpSpPr>
        <p:grpSp>
          <p:nvGrpSpPr>
            <p:cNvPr id="5" name="Nhóm 5">
              <a:extLst>
                <a:ext uri="{FF2B5EF4-FFF2-40B4-BE49-F238E27FC236}">
                  <a16:creationId xmlns:a16="http://schemas.microsoft.com/office/drawing/2014/main" xmlns="" id="{F6ED6495-B0D4-D306-5E5B-C1E002CFE4CF}"/>
                </a:ext>
              </a:extLst>
            </p:cNvPr>
            <p:cNvGrpSpPr/>
            <p:nvPr/>
          </p:nvGrpSpPr>
          <p:grpSpPr>
            <a:xfrm rot="1063868">
              <a:off x="-421996" y="640938"/>
              <a:ext cx="13061226" cy="2339104"/>
              <a:chOff x="1874204" y="5520245"/>
              <a:chExt cx="6688425" cy="1102892"/>
            </a:xfrm>
          </p:grpSpPr>
          <p:sp>
            <p:nvSpPr>
              <p:cNvPr id="7" name="TextBox 12">
                <a:extLst>
                  <a:ext uri="{FF2B5EF4-FFF2-40B4-BE49-F238E27FC236}">
                    <a16:creationId xmlns:a16="http://schemas.microsoft.com/office/drawing/2014/main" xmlns="" id="{0FB46537-2868-9185-A65A-08EC9F5DD8A9}"/>
                  </a:ext>
                </a:extLst>
              </p:cNvPr>
              <p:cNvSpPr txBox="1"/>
              <p:nvPr/>
            </p:nvSpPr>
            <p:spPr>
              <a:xfrm rot="20527286">
                <a:off x="1874204" y="5520245"/>
                <a:ext cx="6688425" cy="1102891"/>
              </a:xfrm>
              <a:prstGeom prst="rect">
                <a:avLst/>
              </a:prstGeom>
              <a:noFill/>
            </p:spPr>
            <p:txBody>
              <a:bodyPr wrap="square" rtlCol="0">
                <a:spAutoFit/>
              </a:bodyPr>
              <a:lstStyle/>
              <a:p>
                <a:pPr algn="ctr"/>
                <a:r>
                  <a:rPr lang="en-US" sz="14600">
                    <a:ln w="190500">
                      <a:solidFill>
                        <a:schemeClr val="bg1"/>
                      </a:solidFill>
                    </a:ln>
                    <a:latin typeface="UTM Edwardian" panose="02040603050506020204" pitchFamily="18" charset="0"/>
                    <a:ea typeface="LNTH-LuoLuoNotangYuanTi 1" pitchFamily="2" charset="-128"/>
                    <a:cs typeface="LNTH-LuoLuoNotangYuanTi 1" pitchFamily="2" charset="-128"/>
                  </a:rPr>
                  <a:t>Củng cố</a:t>
                </a:r>
                <a:endParaRPr lang="en-US" sz="14600" dirty="0">
                  <a:ln w="190500">
                    <a:solidFill>
                      <a:schemeClr val="bg1"/>
                    </a:solidFill>
                  </a:ln>
                  <a:latin typeface="UTM Edwardian" panose="02040603050506020204" pitchFamily="18" charset="0"/>
                  <a:ea typeface="LNTH-LuoLuoNotangYuanTi 1" pitchFamily="2" charset="-128"/>
                  <a:cs typeface="LNTH-LuoLuoNotangYuanTi 1" pitchFamily="2" charset="-128"/>
                </a:endParaRPr>
              </a:p>
            </p:txBody>
          </p:sp>
          <p:sp>
            <p:nvSpPr>
              <p:cNvPr id="8" name="TextBox 12">
                <a:extLst>
                  <a:ext uri="{FF2B5EF4-FFF2-40B4-BE49-F238E27FC236}">
                    <a16:creationId xmlns:a16="http://schemas.microsoft.com/office/drawing/2014/main" xmlns="" id="{AF1D3EEA-A73B-928B-58EE-A278ACF6B94E}"/>
                  </a:ext>
                </a:extLst>
              </p:cNvPr>
              <p:cNvSpPr txBox="1"/>
              <p:nvPr/>
            </p:nvSpPr>
            <p:spPr>
              <a:xfrm rot="20527286">
                <a:off x="1874204" y="5520246"/>
                <a:ext cx="6688425" cy="1102891"/>
              </a:xfrm>
              <a:prstGeom prst="rect">
                <a:avLst/>
              </a:prstGeom>
              <a:noFill/>
            </p:spPr>
            <p:txBody>
              <a:bodyPr wrap="square" rtlCol="0">
                <a:spAutoFit/>
              </a:bodyPr>
              <a:lstStyle/>
              <a:p>
                <a:pPr algn="ctr"/>
                <a:r>
                  <a:rPr lang="en-US" sz="14600">
                    <a:ln w="0"/>
                    <a:solidFill>
                      <a:srgbClr val="FF0000"/>
                    </a:solidFill>
                    <a:latin typeface="UTM Edwardian" panose="02040603050506020204" pitchFamily="18" charset="0"/>
                    <a:ea typeface="LNTH-LuoLuoNotangYuanTi 1" pitchFamily="2" charset="-128"/>
                    <a:cs typeface="LNTH-LuoLuoNotangYuanTi 1" pitchFamily="2" charset="-128"/>
                  </a:rPr>
                  <a:t>Củng cố</a:t>
                </a:r>
                <a:endParaRPr lang="en-US" sz="14600" dirty="0">
                  <a:ln w="0"/>
                  <a:solidFill>
                    <a:srgbClr val="FF0000"/>
                  </a:solidFill>
                  <a:latin typeface="UTM Edwardian" panose="02040603050506020204" pitchFamily="18" charset="0"/>
                  <a:ea typeface="LNTH-LuoLuoNotangYuanTi 1" pitchFamily="2" charset="-128"/>
                  <a:cs typeface="LNTH-LuoLuoNotangYuanTi 1" pitchFamily="2" charset="-128"/>
                </a:endParaRPr>
              </a:p>
            </p:txBody>
          </p:sp>
        </p:grpSp>
        <p:sp>
          <p:nvSpPr>
            <p:cNvPr id="6" name="TextBox 12">
              <a:extLst>
                <a:ext uri="{FF2B5EF4-FFF2-40B4-BE49-F238E27FC236}">
                  <a16:creationId xmlns:a16="http://schemas.microsoft.com/office/drawing/2014/main" xmlns="" id="{9F4087ED-262C-82C4-A6AD-5A64EAFCC0A5}"/>
                </a:ext>
              </a:extLst>
            </p:cNvPr>
            <p:cNvSpPr txBox="1"/>
            <p:nvPr/>
          </p:nvSpPr>
          <p:spPr>
            <a:xfrm rot="21591154">
              <a:off x="-398407" y="656804"/>
              <a:ext cx="13061226" cy="2339102"/>
            </a:xfrm>
            <a:prstGeom prst="rect">
              <a:avLst/>
            </a:prstGeom>
            <a:noFill/>
          </p:spPr>
          <p:txBody>
            <a:bodyPr wrap="square" rtlCol="0">
              <a:spAutoFit/>
            </a:bodyPr>
            <a:lstStyle/>
            <a:p>
              <a:pPr algn="ctr"/>
              <a:r>
                <a:rPr lang="en-US" sz="14600" dirty="0" err="1">
                  <a:ln w="0"/>
                  <a:solidFill>
                    <a:srgbClr val="FF0000"/>
                  </a:solidFill>
                  <a:latin typeface="UTM Edwardian" panose="02040603050506020204" pitchFamily="18" charset="0"/>
                  <a:ea typeface="LNTH-LuoLuoNotangYuanTi 1" pitchFamily="2" charset="-128"/>
                  <a:cs typeface="LNTH-LuoLuoNotangYuanTi 1" pitchFamily="2" charset="-128"/>
                </a:rPr>
                <a:t>Củng</a:t>
              </a:r>
              <a:r>
                <a:rPr lang="en-US" sz="14600" dirty="0">
                  <a:ln w="0"/>
                  <a:solidFill>
                    <a:srgbClr val="FF0000"/>
                  </a:solidFill>
                  <a:latin typeface="UTM Edwardian" panose="02040603050506020204" pitchFamily="18" charset="0"/>
                  <a:ea typeface="LNTH-LuoLuoNotangYuanTi 1" pitchFamily="2" charset="-128"/>
                  <a:cs typeface="LNTH-LuoLuoNotangYuanTi 1" pitchFamily="2" charset="-128"/>
                </a:rPr>
                <a:t> </a:t>
              </a:r>
              <a:r>
                <a:rPr lang="en-US" sz="14600" dirty="0" err="1">
                  <a:ln w="0"/>
                  <a:solidFill>
                    <a:srgbClr val="FF0000"/>
                  </a:solidFill>
                  <a:latin typeface="UTM Edwardian" panose="02040603050506020204" pitchFamily="18" charset="0"/>
                  <a:ea typeface="LNTH-LuoLuoNotangYuanTi 1" pitchFamily="2" charset="-128"/>
                  <a:cs typeface="LNTH-LuoLuoNotangYuanTi 1" pitchFamily="2" charset="-128"/>
                </a:rPr>
                <a:t>cố</a:t>
              </a:r>
              <a:endParaRPr lang="en-US" sz="14600" dirty="0">
                <a:ln w="0"/>
                <a:solidFill>
                  <a:srgbClr val="FF0000"/>
                </a:solidFill>
                <a:latin typeface="UTM Edwardian" panose="02040603050506020204" pitchFamily="18" charset="0"/>
                <a:ea typeface="LNTH-LuoLuoNotangYuanTi 1" pitchFamily="2" charset="-128"/>
                <a:cs typeface="LNTH-LuoLuoNotangYuanTi 1" pitchFamily="2" charset="-128"/>
              </a:endParaRPr>
            </a:p>
          </p:txBody>
        </p:sp>
      </p:grpSp>
      <p:pic>
        <p:nvPicPr>
          <p:cNvPr id="9" name="Picture 8" descr="Chatty cartoon bee">
            <a:extLst>
              <a:ext uri="{FF2B5EF4-FFF2-40B4-BE49-F238E27FC236}">
                <a16:creationId xmlns:a16="http://schemas.microsoft.com/office/drawing/2014/main" xmlns="" id="{23E739CB-3B75-8013-57A8-5348C0A91C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0169" y="4479671"/>
            <a:ext cx="1460032" cy="1868841"/>
          </a:xfrm>
          <a:prstGeom prst="rect">
            <a:avLst/>
          </a:prstGeom>
        </p:spPr>
      </p:pic>
      <p:pic>
        <p:nvPicPr>
          <p:cNvPr id="11" name="Picture 10" descr="Cartoon bee with pencil">
            <a:extLst>
              <a:ext uri="{FF2B5EF4-FFF2-40B4-BE49-F238E27FC236}">
                <a16:creationId xmlns:a16="http://schemas.microsoft.com/office/drawing/2014/main" xmlns="" id="{30A59368-97A5-9EDB-E435-E0A6C27F30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1439" y="3668789"/>
            <a:ext cx="1518733" cy="1630171"/>
          </a:xfrm>
          <a:prstGeom prst="rect">
            <a:avLst/>
          </a:prstGeom>
        </p:spPr>
      </p:pic>
      <p:pic>
        <p:nvPicPr>
          <p:cNvPr id="12" name="Picture 11" descr="Cartoon bee with magnifying glass">
            <a:extLst>
              <a:ext uri="{FF2B5EF4-FFF2-40B4-BE49-F238E27FC236}">
                <a16:creationId xmlns:a16="http://schemas.microsoft.com/office/drawing/2014/main" xmlns="" id="{DF545ADA-1E7D-3B2F-0796-F077F0ADFC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341" y="3981687"/>
            <a:ext cx="1711570" cy="1943068"/>
          </a:xfrm>
          <a:prstGeom prst="rect">
            <a:avLst/>
          </a:prstGeom>
        </p:spPr>
      </p:pic>
      <p:pic>
        <p:nvPicPr>
          <p:cNvPr id="13" name="Picture 2" descr="Tổ ong Clip nghệ thuật Mật ong đồ họa Véc tơ - con ong png tải về - Miễn  phí trong suốt ống png Tải về.">
            <a:extLst>
              <a:ext uri="{FF2B5EF4-FFF2-40B4-BE49-F238E27FC236}">
                <a16:creationId xmlns:a16="http://schemas.microsoft.com/office/drawing/2014/main" xmlns="" id="{D0CB3732-29F6-074D-05D9-8A182BFD1B9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316" b="97500" l="3889" r="96889">
                        <a14:foregroundMark x1="3889" y1="8421" x2="9667" y2="14605"/>
                        <a14:foregroundMark x1="42444" y1="68816" x2="41667" y2="82105"/>
                        <a14:foregroundMark x1="41889" y1="69342" x2="39667" y2="78026"/>
                        <a14:foregroundMark x1="44222" y1="82105" x2="46556" y2="92237"/>
                        <a14:foregroundMark x1="46556" y1="92237" x2="46556" y2="92237"/>
                        <a14:foregroundMark x1="45444" y1="92237" x2="50222" y2="97237"/>
                        <a14:foregroundMark x1="50222" y1="97237" x2="51000" y2="97500"/>
                        <a14:foregroundMark x1="42222" y1="75395" x2="45111" y2="81053"/>
                        <a14:foregroundMark x1="52556" y1="1447" x2="52556" y2="1447"/>
                        <a14:foregroundMark x1="96889" y1="38553" x2="96889" y2="38553"/>
                      </a14:backgroundRemoval>
                    </a14:imgEffect>
                  </a14:imgLayer>
                </a14:imgProps>
              </a:ext>
              <a:ext uri="{28A0092B-C50C-407E-A947-70E740481C1C}">
                <a14:useLocalDpi xmlns:a14="http://schemas.microsoft.com/office/drawing/2010/main" val="0"/>
              </a:ext>
            </a:extLst>
          </a:blip>
          <a:srcRect/>
          <a:stretch>
            <a:fillRect/>
          </a:stretch>
        </p:blipFill>
        <p:spPr bwMode="auto">
          <a:xfrm rot="386426" flipH="1">
            <a:off x="7948544" y="324758"/>
            <a:ext cx="1916124" cy="16179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Happy cartoon bee">
            <a:extLst>
              <a:ext uri="{FF2B5EF4-FFF2-40B4-BE49-F238E27FC236}">
                <a16:creationId xmlns:a16="http://schemas.microsoft.com/office/drawing/2014/main" xmlns="" id="{A0D22751-43D3-0DC5-4C7B-DF1E468AC7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89928" y="92479"/>
            <a:ext cx="2080481" cy="2285850"/>
          </a:xfrm>
          <a:prstGeom prst="rect">
            <a:avLst/>
          </a:prstGeom>
        </p:spPr>
      </p:pic>
      <p:pic>
        <p:nvPicPr>
          <p:cNvPr id="15" name="Picture 14" descr="Cartoon bee with megaphone">
            <a:extLst>
              <a:ext uri="{FF2B5EF4-FFF2-40B4-BE49-F238E27FC236}">
                <a16:creationId xmlns:a16="http://schemas.microsoft.com/office/drawing/2014/main" xmlns="" id="{29E1C519-EBF0-EB81-6693-8DB119DBF4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2238" y="975918"/>
            <a:ext cx="2013868" cy="1943068"/>
          </a:xfrm>
          <a:prstGeom prst="rect">
            <a:avLst/>
          </a:prstGeom>
        </p:spPr>
      </p:pic>
    </p:spTree>
    <p:extLst>
      <p:ext uri="{BB962C8B-B14F-4D97-AF65-F5344CB8AC3E}">
        <p14:creationId xmlns:p14="http://schemas.microsoft.com/office/powerpoint/2010/main" val="18557179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1000" fill="hold"/>
                                        <p:tgtEl>
                                          <p:spTgt spid="12"/>
                                        </p:tgtEl>
                                        <p:attrNameLst>
                                          <p:attrName>ppt_x</p:attrName>
                                        </p:attrNameLst>
                                      </p:cBhvr>
                                      <p:tavLst>
                                        <p:tav tm="0">
                                          <p:val>
                                            <p:strVal val="0-#ppt_w/2"/>
                                          </p:val>
                                        </p:tav>
                                        <p:tav tm="100000">
                                          <p:val>
                                            <p:strVal val="#ppt_x"/>
                                          </p:val>
                                        </p:tav>
                                      </p:tavLst>
                                    </p:anim>
                                    <p:anim calcmode="lin" valueType="num">
                                      <p:cBhvr additive="base">
                                        <p:cTn id="11" dur="1000" fill="hold"/>
                                        <p:tgtEl>
                                          <p:spTgt spid="12"/>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1000" fill="hold"/>
                                        <p:tgtEl>
                                          <p:spTgt spid="11"/>
                                        </p:tgtEl>
                                        <p:attrNameLst>
                                          <p:attrName>ppt_x</p:attrName>
                                        </p:attrNameLst>
                                      </p:cBhvr>
                                      <p:tavLst>
                                        <p:tav tm="0">
                                          <p:val>
                                            <p:strVal val="1+#ppt_w/2"/>
                                          </p:val>
                                        </p:tav>
                                        <p:tav tm="100000">
                                          <p:val>
                                            <p:strVal val="#ppt_x"/>
                                          </p:val>
                                        </p:tav>
                                      </p:tavLst>
                                    </p:anim>
                                    <p:anim calcmode="lin" valueType="num">
                                      <p:cBhvr additive="base">
                                        <p:cTn id="15" dur="1000" fill="hold"/>
                                        <p:tgtEl>
                                          <p:spTgt spid="11"/>
                                        </p:tgtEl>
                                        <p:attrNameLst>
                                          <p:attrName>ppt_y</p:attrName>
                                        </p:attrNameLst>
                                      </p:cBhvr>
                                      <p:tavLst>
                                        <p:tav tm="0">
                                          <p:val>
                                            <p:strVal val="#ppt_y"/>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ppt_x"/>
                                          </p:val>
                                        </p:tav>
                                        <p:tav tm="100000">
                                          <p:val>
                                            <p:strVal val="#ppt_x"/>
                                          </p:val>
                                        </p:tav>
                                      </p:tavLst>
                                    </p:anim>
                                    <p:anim calcmode="lin" valueType="num">
                                      <p:cBhvr additive="base">
                                        <p:cTn id="19" dur="1000" fill="hold"/>
                                        <p:tgtEl>
                                          <p:spTgt spid="9"/>
                                        </p:tgtEl>
                                        <p:attrNameLst>
                                          <p:attrName>ppt_y</p:attrName>
                                        </p:attrNameLst>
                                      </p:cBhvr>
                                      <p:tavLst>
                                        <p:tav tm="0">
                                          <p:val>
                                            <p:strVal val="1+#ppt_h/2"/>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1000" fill="hold"/>
                                        <p:tgtEl>
                                          <p:spTgt spid="14"/>
                                        </p:tgtEl>
                                        <p:attrNameLst>
                                          <p:attrName>ppt_x</p:attrName>
                                        </p:attrNameLst>
                                      </p:cBhvr>
                                      <p:tavLst>
                                        <p:tav tm="0">
                                          <p:val>
                                            <p:strVal val="#ppt_x"/>
                                          </p:val>
                                        </p:tav>
                                        <p:tav tm="100000">
                                          <p:val>
                                            <p:strVal val="#ppt_x"/>
                                          </p:val>
                                        </p:tav>
                                      </p:tavLst>
                                    </p:anim>
                                    <p:anim calcmode="lin" valueType="num">
                                      <p:cBhvr additive="base">
                                        <p:cTn id="23" dur="1000" fill="hold"/>
                                        <p:tgtEl>
                                          <p:spTgt spid="14"/>
                                        </p:tgtEl>
                                        <p:attrNameLst>
                                          <p:attrName>ppt_y</p:attrName>
                                        </p:attrNameLst>
                                      </p:cBhvr>
                                      <p:tavLst>
                                        <p:tav tm="0">
                                          <p:val>
                                            <p:strVal val="0-#ppt_h/2"/>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000" fill="hold"/>
                                        <p:tgtEl>
                                          <p:spTgt spid="15"/>
                                        </p:tgtEl>
                                        <p:attrNameLst>
                                          <p:attrName>ppt_x</p:attrName>
                                        </p:attrNameLst>
                                      </p:cBhvr>
                                      <p:tavLst>
                                        <p:tav tm="0">
                                          <p:val>
                                            <p:strVal val="0-#ppt_w/2"/>
                                          </p:val>
                                        </p:tav>
                                        <p:tav tm="100000">
                                          <p:val>
                                            <p:strVal val="#ppt_x"/>
                                          </p:val>
                                        </p:tav>
                                      </p:tavLst>
                                    </p:anim>
                                    <p:anim calcmode="lin" valueType="num">
                                      <p:cBhvr additive="base">
                                        <p:cTn id="27"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atty cartoon bee">
            <a:extLst>
              <a:ext uri="{FF2B5EF4-FFF2-40B4-BE49-F238E27FC236}">
                <a16:creationId xmlns:a16="http://schemas.microsoft.com/office/drawing/2014/main" xmlns="" id="{23E739CB-3B75-8013-57A8-5348C0A91C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9854" y="4557800"/>
            <a:ext cx="1460032" cy="1868841"/>
          </a:xfrm>
          <a:prstGeom prst="rect">
            <a:avLst/>
          </a:prstGeom>
        </p:spPr>
      </p:pic>
      <p:pic>
        <p:nvPicPr>
          <p:cNvPr id="11" name="Picture 10" descr="Cartoon bee with pencil">
            <a:extLst>
              <a:ext uri="{FF2B5EF4-FFF2-40B4-BE49-F238E27FC236}">
                <a16:creationId xmlns:a16="http://schemas.microsoft.com/office/drawing/2014/main" xmlns="" id="{30A59368-97A5-9EDB-E435-E0A6C27F30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1439" y="3668789"/>
            <a:ext cx="1518733" cy="1630171"/>
          </a:xfrm>
          <a:prstGeom prst="rect">
            <a:avLst/>
          </a:prstGeom>
        </p:spPr>
      </p:pic>
      <p:pic>
        <p:nvPicPr>
          <p:cNvPr id="12" name="Picture 11" descr="Cartoon bee with magnifying glass">
            <a:extLst>
              <a:ext uri="{FF2B5EF4-FFF2-40B4-BE49-F238E27FC236}">
                <a16:creationId xmlns:a16="http://schemas.microsoft.com/office/drawing/2014/main" xmlns="" id="{DF545ADA-1E7D-3B2F-0796-F077F0ADFC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341" y="3981687"/>
            <a:ext cx="1711570" cy="1943068"/>
          </a:xfrm>
          <a:prstGeom prst="rect">
            <a:avLst/>
          </a:prstGeom>
        </p:spPr>
      </p:pic>
      <p:pic>
        <p:nvPicPr>
          <p:cNvPr id="13" name="Picture 2" descr="Tổ ong Clip nghệ thuật Mật ong đồ họa Véc tơ - con ong png tải về - Miễn  phí trong suốt ống png Tải về.">
            <a:extLst>
              <a:ext uri="{FF2B5EF4-FFF2-40B4-BE49-F238E27FC236}">
                <a16:creationId xmlns:a16="http://schemas.microsoft.com/office/drawing/2014/main" xmlns="" id="{D0CB3732-29F6-074D-05D9-8A182BFD1B9D}"/>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316" b="97500" l="3889" r="96889">
                        <a14:foregroundMark x1="3889" y1="8421" x2="9667" y2="14605"/>
                        <a14:foregroundMark x1="42444" y1="68816" x2="41667" y2="82105"/>
                        <a14:foregroundMark x1="41889" y1="69342" x2="39667" y2="78026"/>
                        <a14:foregroundMark x1="44222" y1="82105" x2="46556" y2="92237"/>
                        <a14:foregroundMark x1="46556" y1="92237" x2="46556" y2="92237"/>
                        <a14:foregroundMark x1="45444" y1="92237" x2="50222" y2="97237"/>
                        <a14:foregroundMark x1="50222" y1="97237" x2="51000" y2="97500"/>
                        <a14:foregroundMark x1="42222" y1="75395" x2="45111" y2="81053"/>
                        <a14:foregroundMark x1="52556" y1="1447" x2="52556" y2="1447"/>
                        <a14:foregroundMark x1="96889" y1="38553" x2="96889" y2="38553"/>
                      </a14:backgroundRemoval>
                    </a14:imgEffect>
                  </a14:imgLayer>
                </a14:imgProps>
              </a:ext>
              <a:ext uri="{28A0092B-C50C-407E-A947-70E740481C1C}">
                <a14:useLocalDpi xmlns:a14="http://schemas.microsoft.com/office/drawing/2010/main" val="0"/>
              </a:ext>
            </a:extLst>
          </a:blip>
          <a:srcRect/>
          <a:stretch>
            <a:fillRect/>
          </a:stretch>
        </p:blipFill>
        <p:spPr bwMode="auto">
          <a:xfrm rot="386426" flipH="1">
            <a:off x="7948544" y="324758"/>
            <a:ext cx="1916124" cy="16179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Happy cartoon bee">
            <a:extLst>
              <a:ext uri="{FF2B5EF4-FFF2-40B4-BE49-F238E27FC236}">
                <a16:creationId xmlns:a16="http://schemas.microsoft.com/office/drawing/2014/main" xmlns="" id="{A0D22751-43D3-0DC5-4C7B-DF1E468AC7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00043" y="41122"/>
            <a:ext cx="2080481" cy="2285850"/>
          </a:xfrm>
          <a:prstGeom prst="rect">
            <a:avLst/>
          </a:prstGeom>
        </p:spPr>
      </p:pic>
      <p:pic>
        <p:nvPicPr>
          <p:cNvPr id="15" name="Picture 14" descr="Cartoon bee with megaphone">
            <a:extLst>
              <a:ext uri="{FF2B5EF4-FFF2-40B4-BE49-F238E27FC236}">
                <a16:creationId xmlns:a16="http://schemas.microsoft.com/office/drawing/2014/main" xmlns="" id="{29E1C519-EBF0-EB81-6693-8DB119DBF42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2238" y="975918"/>
            <a:ext cx="2013868" cy="1943068"/>
          </a:xfrm>
          <a:prstGeom prst="rect">
            <a:avLst/>
          </a:prstGeom>
        </p:spPr>
      </p:pic>
      <p:grpSp>
        <p:nvGrpSpPr>
          <p:cNvPr id="2" name="Group 1">
            <a:extLst>
              <a:ext uri="{FF2B5EF4-FFF2-40B4-BE49-F238E27FC236}">
                <a16:creationId xmlns:a16="http://schemas.microsoft.com/office/drawing/2014/main" xmlns="" id="{A58DC9D9-278A-5588-4DFB-FAE2B81F9B35}"/>
              </a:ext>
            </a:extLst>
          </p:cNvPr>
          <p:cNvGrpSpPr/>
          <p:nvPr/>
        </p:nvGrpSpPr>
        <p:grpSpPr>
          <a:xfrm>
            <a:off x="247072" y="2466050"/>
            <a:ext cx="11771393" cy="1887168"/>
            <a:chOff x="820760" y="615016"/>
            <a:chExt cx="11771393" cy="1887168"/>
          </a:xfrm>
        </p:grpSpPr>
        <p:sp>
          <p:nvSpPr>
            <p:cNvPr id="19" name="TextBox 18">
              <a:extLst>
                <a:ext uri="{FF2B5EF4-FFF2-40B4-BE49-F238E27FC236}">
                  <a16:creationId xmlns:a16="http://schemas.microsoft.com/office/drawing/2014/main" xmlns="" id="{393C966D-1F13-1F00-0B59-8D3EF4CAA2E2}"/>
                </a:ext>
              </a:extLst>
            </p:cNvPr>
            <p:cNvSpPr txBox="1"/>
            <p:nvPr/>
          </p:nvSpPr>
          <p:spPr>
            <a:xfrm>
              <a:off x="820760" y="901747"/>
              <a:ext cx="11771393" cy="1600437"/>
            </a:xfrm>
            <a:prstGeom prst="rect">
              <a:avLst/>
            </a:prstGeom>
            <a:noFill/>
          </p:spPr>
          <p:txBody>
            <a:bodyPr wrap="square" rtlCol="0">
              <a:spAutoFit/>
            </a:bodyPr>
            <a:lstStyle/>
            <a:p>
              <a:pPr algn="ctr">
                <a:lnSpc>
                  <a:spcPct val="130000"/>
                </a:lnSpc>
              </a:pPr>
              <a:r>
                <a:rPr lang="en-US" sz="8000" b="1" dirty="0" err="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rPr>
                <a:t>Đ</a:t>
              </a:r>
              <a:r>
                <a:rPr lang="en-US" sz="8000" b="1" dirty="0" err="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rPr>
                <a:t>e</a:t>
              </a:r>
              <a:r>
                <a:rPr lang="en-US" sz="8000" b="1" dirty="0" err="1">
                  <a:ln w="19050">
                    <a:solidFill>
                      <a:srgbClr val="002060"/>
                    </a:solidFill>
                    <a:prstDash val="solid"/>
                  </a:ln>
                  <a:solidFill>
                    <a:srgbClr val="FF66FF"/>
                  </a:solidFill>
                  <a:effectLst>
                    <a:outerShdw blurRad="12700" dist="38100" dir="2700000" algn="tl" rotWithShape="0">
                      <a:schemeClr val="accent5">
                        <a:lumMod val="60000"/>
                        <a:lumOff val="40000"/>
                      </a:schemeClr>
                    </a:outerShdw>
                  </a:effectLst>
                  <a:latin typeface="SVN-ARCO Typography" panose="020B0603050302020204" pitchFamily="34" charset="2"/>
                </a:rPr>
                <a:t>m</a:t>
              </a:r>
              <a:r>
                <a:rPr lang="en-US" sz="8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rPr>
                <a:t> </a:t>
              </a:r>
              <a:r>
                <a:rPr lang="en-US" sz="8000" b="1" dirty="0" err="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rPr>
                <a:t>m</a:t>
              </a:r>
              <a:r>
                <a:rPr lang="en-US" sz="8000" b="1" dirty="0" err="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rPr>
                <a:t>ậ</a:t>
              </a:r>
              <a:r>
                <a:rPr lang="en-US" sz="8000" b="1" dirty="0" err="1">
                  <a:ln w="19050">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ARCO Typography" panose="020B0603050302020204" pitchFamily="34" charset="2"/>
                </a:rPr>
                <a:t>t</a:t>
              </a:r>
              <a:r>
                <a:rPr lang="en-US" sz="80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rPr>
                <a:t> </a:t>
              </a:r>
              <a:r>
                <a:rPr lang="en-US" sz="8000" b="1" dirty="0" err="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SVN-ARCO Typography" panose="020B0603050302020204" pitchFamily="34" charset="2"/>
                </a:rPr>
                <a:t>v</a:t>
              </a:r>
              <a:r>
                <a:rPr lang="en-US" sz="8000" b="1" dirty="0" err="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rPr>
                <a:t>ề</a:t>
              </a:r>
              <a:r>
                <a:rPr lang="en-US" sz="8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rPr>
                <a:t> </a:t>
              </a:r>
              <a:r>
                <a:rPr lang="en-US" sz="8000" b="1" dirty="0" err="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SVN-ARCO Typography" panose="020B0603050302020204" pitchFamily="34" charset="2"/>
                </a:rPr>
                <a:t>t</a:t>
              </a:r>
              <a:r>
                <a:rPr lang="en-US" sz="8000" b="1" dirty="0" err="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rPr>
                <a:t>ổ</a:t>
              </a:r>
              <a:endPar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endParaRPr>
            </a:p>
          </p:txBody>
        </p:sp>
        <p:sp>
          <p:nvSpPr>
            <p:cNvPr id="16" name="TextBox 15">
              <a:extLst>
                <a:ext uri="{FF2B5EF4-FFF2-40B4-BE49-F238E27FC236}">
                  <a16:creationId xmlns:a16="http://schemas.microsoft.com/office/drawing/2014/main" xmlns="" id="{C3F7531E-24D1-CFB1-421F-262C534D78D5}"/>
                </a:ext>
              </a:extLst>
            </p:cNvPr>
            <p:cNvSpPr txBox="1"/>
            <p:nvPr/>
          </p:nvSpPr>
          <p:spPr>
            <a:xfrm>
              <a:off x="2256014" y="615016"/>
              <a:ext cx="991522" cy="770980"/>
            </a:xfrm>
            <a:prstGeom prst="rect">
              <a:avLst/>
            </a:prstGeom>
            <a:noFill/>
          </p:spPr>
          <p:txBody>
            <a:bodyPr wrap="square" rtlCol="0">
              <a:spAutoFit/>
            </a:bodyPr>
            <a:lstStyle/>
            <a:p>
              <a:pPr algn="ctr">
                <a:lnSpc>
                  <a:spcPct val="130000"/>
                </a:lnSpc>
              </a:pPr>
              <a:r>
                <a:rPr lang="en-US" sz="36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rPr>
                <a:t>.</a:t>
              </a:r>
              <a:endParaRPr lang="en-US" sz="36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endParaRPr>
            </a:p>
          </p:txBody>
        </p:sp>
      </p:grpSp>
      <p:grpSp>
        <p:nvGrpSpPr>
          <p:cNvPr id="20" name="Group 19">
            <a:extLst>
              <a:ext uri="{FF2B5EF4-FFF2-40B4-BE49-F238E27FC236}">
                <a16:creationId xmlns:a16="http://schemas.microsoft.com/office/drawing/2014/main" xmlns="" id="{02F43C4E-A7B7-F412-A47C-C0C11D572283}"/>
              </a:ext>
            </a:extLst>
          </p:cNvPr>
          <p:cNvGrpSpPr/>
          <p:nvPr/>
        </p:nvGrpSpPr>
        <p:grpSpPr>
          <a:xfrm>
            <a:off x="4404740" y="1942251"/>
            <a:ext cx="4071086" cy="769441"/>
            <a:chOff x="3859297" y="149417"/>
            <a:chExt cx="4071086" cy="769441"/>
          </a:xfrm>
        </p:grpSpPr>
        <p:grpSp>
          <p:nvGrpSpPr>
            <p:cNvPr id="21" name="Group 20">
              <a:extLst>
                <a:ext uri="{FF2B5EF4-FFF2-40B4-BE49-F238E27FC236}">
                  <a16:creationId xmlns:a16="http://schemas.microsoft.com/office/drawing/2014/main" xmlns="" id="{08DBB626-C8E8-FF1D-D81F-227F099CD8CC}"/>
                </a:ext>
              </a:extLst>
            </p:cNvPr>
            <p:cNvGrpSpPr/>
            <p:nvPr/>
          </p:nvGrpSpPr>
          <p:grpSpPr>
            <a:xfrm>
              <a:off x="4416566" y="149417"/>
              <a:ext cx="2830920" cy="769441"/>
              <a:chOff x="-555806" y="0"/>
              <a:chExt cx="4930277" cy="769441"/>
            </a:xfrm>
          </p:grpSpPr>
          <p:sp>
            <p:nvSpPr>
              <p:cNvPr id="24" name="文本框 18">
                <a:extLst>
                  <a:ext uri="{FF2B5EF4-FFF2-40B4-BE49-F238E27FC236}">
                    <a16:creationId xmlns:a16="http://schemas.microsoft.com/office/drawing/2014/main" xmlns="" id="{D43B5A00-6C91-939D-48AD-7D07FE981266}"/>
                  </a:ext>
                </a:extLst>
              </p:cNvPr>
              <p:cNvSpPr txBox="1"/>
              <p:nvPr/>
            </p:nvSpPr>
            <p:spPr>
              <a:xfrm>
                <a:off x="-555806" y="0"/>
                <a:ext cx="4930277"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a:ln w="2159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rPr>
                  <a:t>Trò chơi</a:t>
                </a:r>
                <a:endParaRPr lang="zh-CN" altLang="en-US" sz="4400" dirty="0">
                  <a:ln w="2159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endParaRPr>
              </a:p>
            </p:txBody>
          </p:sp>
          <p:sp>
            <p:nvSpPr>
              <p:cNvPr id="25" name="文本框 18">
                <a:extLst>
                  <a:ext uri="{FF2B5EF4-FFF2-40B4-BE49-F238E27FC236}">
                    <a16:creationId xmlns:a16="http://schemas.microsoft.com/office/drawing/2014/main" xmlns="" id="{1BB3B2E9-19B9-109C-BCB4-0F397DE2D108}"/>
                  </a:ext>
                </a:extLst>
              </p:cNvPr>
              <p:cNvSpPr txBox="1"/>
              <p:nvPr/>
            </p:nvSpPr>
            <p:spPr>
              <a:xfrm>
                <a:off x="-333126" y="0"/>
                <a:ext cx="4484915"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a:solidFill>
                      <a:srgbClr val="FF5050"/>
                    </a:solidFill>
                    <a:latin typeface="UTM Mother" panose="02040603050506020204" pitchFamily="18" charset="0"/>
                  </a:rPr>
                  <a:t>Trò chơi</a:t>
                </a:r>
                <a:endParaRPr kumimoji="0" lang="zh-CN" altLang="en-US" sz="4400" b="1" i="0" u="none" strike="noStrike" kern="1200" cap="none" spc="0" normalizeH="0" baseline="0" noProof="0" dirty="0">
                  <a:ln>
                    <a:noFill/>
                  </a:ln>
                  <a:solidFill>
                    <a:srgbClr val="FF5050"/>
                  </a:solidFill>
                  <a:effectLst/>
                  <a:uLnTx/>
                  <a:uFillTx/>
                  <a:latin typeface="UTM Mother" panose="02040603050506020204" pitchFamily="18" charset="0"/>
                </a:endParaRPr>
              </a:p>
            </p:txBody>
          </p:sp>
        </p:grpSp>
        <p:pic>
          <p:nvPicPr>
            <p:cNvPr id="22" name="Picture 17">
              <a:extLst>
                <a:ext uri="{FF2B5EF4-FFF2-40B4-BE49-F238E27FC236}">
                  <a16:creationId xmlns:a16="http://schemas.microsoft.com/office/drawing/2014/main" xmlns="" id="{EA544E4C-B035-88F2-FDAA-59F695F4E82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268829" y="220644"/>
              <a:ext cx="661554" cy="673624"/>
            </a:xfrm>
            <a:prstGeom prst="rect">
              <a:avLst/>
            </a:prstGeom>
          </p:spPr>
        </p:pic>
        <p:pic>
          <p:nvPicPr>
            <p:cNvPr id="23" name="Picture 17">
              <a:extLst>
                <a:ext uri="{FF2B5EF4-FFF2-40B4-BE49-F238E27FC236}">
                  <a16:creationId xmlns:a16="http://schemas.microsoft.com/office/drawing/2014/main" xmlns="" id="{0FA46CCE-01CE-82D6-5AC9-F62EBEB719A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484480">
              <a:off x="3859297" y="243200"/>
              <a:ext cx="661554" cy="673624"/>
            </a:xfrm>
            <a:prstGeom prst="rect">
              <a:avLst/>
            </a:prstGeom>
          </p:spPr>
        </p:pic>
      </p:grpSp>
      <p:sp>
        <p:nvSpPr>
          <p:cNvPr id="26" name="Speech Bubble: Rectangle with Corners Rounded 25">
            <a:extLst>
              <a:ext uri="{FF2B5EF4-FFF2-40B4-BE49-F238E27FC236}">
                <a16:creationId xmlns:a16="http://schemas.microsoft.com/office/drawing/2014/main" xmlns="" id="{243D4B24-7A9A-528D-4D86-ABDB3C4449F9}"/>
              </a:ext>
            </a:extLst>
          </p:cNvPr>
          <p:cNvSpPr/>
          <p:nvPr/>
        </p:nvSpPr>
        <p:spPr>
          <a:xfrm>
            <a:off x="6596084" y="4535547"/>
            <a:ext cx="4001048" cy="2082188"/>
          </a:xfrm>
          <a:prstGeom prst="wedgeRoundRectCallout">
            <a:avLst>
              <a:gd name="adj1" fmla="val 54566"/>
              <a:gd name="adj2" fmla="val -11980"/>
              <a:gd name="adj3" fmla="val 16667"/>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a:solidFill>
                  <a:schemeClr val="bg2">
                    <a:lumMod val="10000"/>
                  </a:schemeClr>
                </a:solidFill>
                <a:latin typeface="Calibri" panose="020F0502020204030204" pitchFamily="34" charset="0"/>
                <a:cs typeface="Calibri" panose="020F0502020204030204" pitchFamily="34" charset="0"/>
              </a:rPr>
              <a:t>Các con hãy trả lời các câu hỏi để cùng ong đem mật về tổ nha.</a:t>
            </a:r>
            <a:endParaRPr lang="vi-VN" sz="2800">
              <a:solidFill>
                <a:schemeClr val="bg2">
                  <a:lumMod val="1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45955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ppt_x"/>
                                          </p:val>
                                        </p:tav>
                                        <p:tav tm="100000">
                                          <p:val>
                                            <p:strVal val="#ppt_x"/>
                                          </p:val>
                                        </p:tav>
                                      </p:tavLst>
                                    </p:anim>
                                    <p:anim calcmode="lin" valueType="num">
                                      <p:cBhvr additive="base">
                                        <p:cTn id="16" dur="10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0-#ppt_w/2"/>
                                          </p:val>
                                        </p:tav>
                                        <p:tav tm="100000">
                                          <p:val>
                                            <p:strVal val="#ppt_x"/>
                                          </p:val>
                                        </p:tav>
                                      </p:tavLst>
                                    </p:anim>
                                    <p:anim calcmode="lin" valueType="num">
                                      <p:cBhvr additive="base">
                                        <p:cTn id="24" dur="1000" fill="hold"/>
                                        <p:tgtEl>
                                          <p:spTgt spid="15"/>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7" presetClass="entr" presetSubtype="10"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strVal val="#ppt_h"/>
                                          </p:val>
                                        </p:tav>
                                        <p:tav tm="100000">
                                          <p:val>
                                            <p:strVal val="#ppt_h"/>
                                          </p:val>
                                        </p:tav>
                                      </p:tavLst>
                                    </p:anim>
                                  </p:childTnLst>
                                </p:cTn>
                              </p:par>
                            </p:childTnLst>
                          </p:cTn>
                        </p:par>
                        <p:par>
                          <p:cTn id="30" fill="hold">
                            <p:stCondLst>
                              <p:cond delay="1500"/>
                            </p:stCondLst>
                            <p:childTnLst>
                              <p:par>
                                <p:cTn id="31" presetID="53" presetClass="entr" presetSubtype="16"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childTnLst>
                          </p:cTn>
                        </p:par>
                        <p:par>
                          <p:cTn id="36" fill="hold">
                            <p:stCondLst>
                              <p:cond delay="2000"/>
                            </p:stCondLst>
                            <p:childTnLst>
                              <p:par>
                                <p:cTn id="37" presetID="22" presetClass="entr" presetSubtype="2"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right)">
                                      <p:cBhvr>
                                        <p:cTn id="3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9F40922F-9511-9502-727E-EC93FFEA28DF}"/>
              </a:ext>
            </a:extLst>
          </p:cNvPr>
          <p:cNvGrpSpPr/>
          <p:nvPr/>
        </p:nvGrpSpPr>
        <p:grpSpPr>
          <a:xfrm>
            <a:off x="-148079" y="103355"/>
            <a:ext cx="12213238" cy="2614273"/>
            <a:chOff x="-299145" y="294969"/>
            <a:chExt cx="12213238" cy="2614273"/>
          </a:xfrm>
        </p:grpSpPr>
        <p:grpSp>
          <p:nvGrpSpPr>
            <p:cNvPr id="6" name="Group 5">
              <a:extLst>
                <a:ext uri="{FF2B5EF4-FFF2-40B4-BE49-F238E27FC236}">
                  <a16:creationId xmlns:a16="http://schemas.microsoft.com/office/drawing/2014/main" xmlns="" id="{80D60915-F416-2E17-4C26-0147FD4733E8}"/>
                </a:ext>
              </a:extLst>
            </p:cNvPr>
            <p:cNvGrpSpPr/>
            <p:nvPr/>
          </p:nvGrpSpPr>
          <p:grpSpPr>
            <a:xfrm>
              <a:off x="-299145" y="294969"/>
              <a:ext cx="12213238" cy="2614273"/>
              <a:chOff x="-299145" y="294969"/>
              <a:chExt cx="12213238" cy="2614273"/>
            </a:xfrm>
          </p:grpSpPr>
          <p:sp>
            <p:nvSpPr>
              <p:cNvPr id="8" name="Hình chữ nhật: Góc Tròn 13">
                <a:extLst>
                  <a:ext uri="{FF2B5EF4-FFF2-40B4-BE49-F238E27FC236}">
                    <a16:creationId xmlns:a16="http://schemas.microsoft.com/office/drawing/2014/main" xmlns="" id="{80A74700-7376-5C8D-FF97-2D84A386084D}"/>
                  </a:ext>
                </a:extLst>
              </p:cNvPr>
              <p:cNvSpPr/>
              <p:nvPr/>
            </p:nvSpPr>
            <p:spPr>
              <a:xfrm>
                <a:off x="383136" y="294969"/>
                <a:ext cx="11530957" cy="2173912"/>
              </a:xfrm>
              <a:custGeom>
                <a:avLst/>
                <a:gdLst>
                  <a:gd name="connsiteX0" fmla="*/ 0 w 11530957"/>
                  <a:gd name="connsiteY0" fmla="*/ 362326 h 2173912"/>
                  <a:gd name="connsiteX1" fmla="*/ 362326 w 11530957"/>
                  <a:gd name="connsiteY1" fmla="*/ 0 h 2173912"/>
                  <a:gd name="connsiteX2" fmla="*/ 11168631 w 11530957"/>
                  <a:gd name="connsiteY2" fmla="*/ 0 h 2173912"/>
                  <a:gd name="connsiteX3" fmla="*/ 11530957 w 11530957"/>
                  <a:gd name="connsiteY3" fmla="*/ 362326 h 2173912"/>
                  <a:gd name="connsiteX4" fmla="*/ 11530957 w 11530957"/>
                  <a:gd name="connsiteY4" fmla="*/ 1811586 h 2173912"/>
                  <a:gd name="connsiteX5" fmla="*/ 11168631 w 11530957"/>
                  <a:gd name="connsiteY5" fmla="*/ 2173912 h 2173912"/>
                  <a:gd name="connsiteX6" fmla="*/ 362326 w 11530957"/>
                  <a:gd name="connsiteY6" fmla="*/ 2173912 h 2173912"/>
                  <a:gd name="connsiteX7" fmla="*/ 0 w 11530957"/>
                  <a:gd name="connsiteY7" fmla="*/ 1811586 h 2173912"/>
                  <a:gd name="connsiteX8" fmla="*/ 0 w 11530957"/>
                  <a:gd name="connsiteY8" fmla="*/ 362326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6"/>
                    </a:moveTo>
                    <a:cubicBezTo>
                      <a:pt x="-13895" y="163083"/>
                      <a:pt x="161346" y="4960"/>
                      <a:pt x="362326" y="0"/>
                    </a:cubicBezTo>
                    <a:cubicBezTo>
                      <a:pt x="4594817" y="77600"/>
                      <a:pt x="9911360" y="-27269"/>
                      <a:pt x="11168631" y="0"/>
                    </a:cubicBezTo>
                    <a:cubicBezTo>
                      <a:pt x="11379880" y="-14698"/>
                      <a:pt x="11548733" y="167452"/>
                      <a:pt x="11530957" y="362326"/>
                    </a:cubicBezTo>
                    <a:cubicBezTo>
                      <a:pt x="11650298" y="734533"/>
                      <a:pt x="11461025" y="1581505"/>
                      <a:pt x="11530957" y="1811586"/>
                    </a:cubicBezTo>
                    <a:cubicBezTo>
                      <a:pt x="11514320" y="2005185"/>
                      <a:pt x="11338908" y="2187068"/>
                      <a:pt x="11168631" y="2173912"/>
                    </a:cubicBezTo>
                    <a:cubicBezTo>
                      <a:pt x="8916905" y="2223089"/>
                      <a:pt x="3453281" y="2051210"/>
                      <a:pt x="362326" y="2173912"/>
                    </a:cubicBezTo>
                    <a:cubicBezTo>
                      <a:pt x="157406" y="2210876"/>
                      <a:pt x="-15980" y="2025452"/>
                      <a:pt x="0" y="1811586"/>
                    </a:cubicBezTo>
                    <a:cubicBezTo>
                      <a:pt x="11780" y="1092457"/>
                      <a:pt x="-78357" y="1026037"/>
                      <a:pt x="0" y="362326"/>
                    </a:cubicBezTo>
                    <a:close/>
                  </a:path>
                  <a:path w="11530957" h="2173912" stroke="0" extrusionOk="0">
                    <a:moveTo>
                      <a:pt x="0" y="362326"/>
                    </a:moveTo>
                    <a:cubicBezTo>
                      <a:pt x="12417" y="160800"/>
                      <a:pt x="167098" y="-326"/>
                      <a:pt x="362326" y="0"/>
                    </a:cubicBezTo>
                    <a:cubicBezTo>
                      <a:pt x="2766759" y="-129276"/>
                      <a:pt x="6400469" y="-77778"/>
                      <a:pt x="11168631" y="0"/>
                    </a:cubicBezTo>
                    <a:cubicBezTo>
                      <a:pt x="11363877" y="-15498"/>
                      <a:pt x="11527433" y="182538"/>
                      <a:pt x="11530957" y="362326"/>
                    </a:cubicBezTo>
                    <a:cubicBezTo>
                      <a:pt x="11462788" y="649621"/>
                      <a:pt x="11566852" y="1264960"/>
                      <a:pt x="11530957" y="1811586"/>
                    </a:cubicBezTo>
                    <a:cubicBezTo>
                      <a:pt x="11531995" y="2013883"/>
                      <a:pt x="11358891" y="2177258"/>
                      <a:pt x="11168631" y="2173912"/>
                    </a:cubicBezTo>
                    <a:cubicBezTo>
                      <a:pt x="9850207" y="2218132"/>
                      <a:pt x="1969469" y="2144530"/>
                      <a:pt x="362326" y="2173912"/>
                    </a:cubicBezTo>
                    <a:cubicBezTo>
                      <a:pt x="160960" y="2169074"/>
                      <a:pt x="-36377" y="2003286"/>
                      <a:pt x="0" y="1811586"/>
                    </a:cubicBezTo>
                    <a:cubicBezTo>
                      <a:pt x="35307" y="1251542"/>
                      <a:pt x="-43835" y="902575"/>
                      <a:pt x="0" y="362326"/>
                    </a:cubicBezTo>
                    <a:close/>
                  </a:path>
                </a:pathLst>
              </a:custGeom>
              <a:solidFill>
                <a:schemeClr val="bg1"/>
              </a:solidFill>
              <a:ln w="76200">
                <a:solidFill>
                  <a:srgbClr val="C9DB64"/>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extBox 67">
                <a:extLst>
                  <a:ext uri="{FF2B5EF4-FFF2-40B4-BE49-F238E27FC236}">
                    <a16:creationId xmlns:a16="http://schemas.microsoft.com/office/drawing/2014/main" xmlns="" id="{3583A9C2-BB7D-D900-ED1E-7CE4451AC81D}"/>
                  </a:ext>
                </a:extLst>
              </p:cNvPr>
              <p:cNvSpPr txBox="1"/>
              <p:nvPr/>
            </p:nvSpPr>
            <p:spPr>
              <a:xfrm>
                <a:off x="-299145" y="1527769"/>
                <a:ext cx="4280542" cy="1381473"/>
              </a:xfrm>
              <a:prstGeom prst="rect">
                <a:avLst/>
              </a:prstGeom>
              <a:noFill/>
            </p:spPr>
            <p:txBody>
              <a:bodyPr wrap="square" rtlCol="0">
                <a:prstTxWarp prst="textArchUp">
                  <a:avLst/>
                </a:prstTxWarp>
                <a:spAutoFit/>
              </a:bodyPr>
              <a:lstStyle/>
              <a:p>
                <a:pPr algn="ctr"/>
                <a:r>
                  <a:rPr lang="en-US" sz="9000" b="1" err="1">
                    <a:ln w="9525">
                      <a:noFill/>
                      <a:prstDash val="solid"/>
                    </a:ln>
                    <a:solidFill>
                      <a:srgbClr val="FF5D5D"/>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Câu</a:t>
                </a:r>
                <a:r>
                  <a:rPr lang="en-US" sz="9000" b="1">
                    <a:ln w="9525">
                      <a:noFill/>
                      <a:prstDash val="solid"/>
                    </a:ln>
                    <a:solidFill>
                      <a:srgbClr val="FF5D5D"/>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1:</a:t>
                </a:r>
                <a:endParaRPr lang="en-US" sz="9000" b="1" dirty="0">
                  <a:ln w="9525">
                    <a:noFill/>
                    <a:prstDash val="solid"/>
                  </a:ln>
                  <a:solidFill>
                    <a:srgbClr val="FF5D5D"/>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sp>
          <p:nvSpPr>
            <p:cNvPr id="7" name="TextBox 6">
              <a:extLst>
                <a:ext uri="{FF2B5EF4-FFF2-40B4-BE49-F238E27FC236}">
                  <a16:creationId xmlns:a16="http://schemas.microsoft.com/office/drawing/2014/main" xmlns="" id="{0732B077-9ECF-249D-42F0-93D662BC9EB7}"/>
                </a:ext>
              </a:extLst>
            </p:cNvPr>
            <p:cNvSpPr txBox="1"/>
            <p:nvPr/>
          </p:nvSpPr>
          <p:spPr>
            <a:xfrm>
              <a:off x="3181550" y="735330"/>
              <a:ext cx="8732543" cy="1293971"/>
            </a:xfrm>
            <a:prstGeom prst="roundRect">
              <a:avLst/>
            </a:prstGeom>
            <a:noFill/>
            <a:ln>
              <a:noFill/>
            </a:ln>
          </p:spPr>
          <p:txBody>
            <a:bodyPr wrap="square" rtlCol="0">
              <a:spAutoFit/>
            </a:bodyPr>
            <a:lstStyle/>
            <a:p>
              <a:pPr algn="ctr"/>
              <a:r>
                <a:rPr lang="en-US" sz="7000">
                  <a:solidFill>
                    <a:schemeClr val="tx1">
                      <a:lumMod val="85000"/>
                      <a:lumOff val="15000"/>
                    </a:schemeClr>
                  </a:solidFill>
                </a:rPr>
                <a:t>678 539 .?. 768 539</a:t>
              </a:r>
              <a:endParaRPr lang="en-US" sz="7000" dirty="0">
                <a:solidFill>
                  <a:schemeClr val="tx1">
                    <a:lumMod val="85000"/>
                    <a:lumOff val="15000"/>
                  </a:schemeClr>
                </a:solidFill>
              </a:endParaRPr>
            </a:p>
          </p:txBody>
        </p:sp>
      </p:grpSp>
      <p:grpSp>
        <p:nvGrpSpPr>
          <p:cNvPr id="12" name="Group 11">
            <a:extLst>
              <a:ext uri="{FF2B5EF4-FFF2-40B4-BE49-F238E27FC236}">
                <a16:creationId xmlns:a16="http://schemas.microsoft.com/office/drawing/2014/main" xmlns="" id="{BF6E38D5-EB24-43EB-00C1-8F1FD0C3531E}"/>
              </a:ext>
            </a:extLst>
          </p:cNvPr>
          <p:cNvGrpSpPr/>
          <p:nvPr/>
        </p:nvGrpSpPr>
        <p:grpSpPr>
          <a:xfrm>
            <a:off x="1227820" y="2402792"/>
            <a:ext cx="9671924" cy="1260082"/>
            <a:chOff x="-321995" y="4353970"/>
            <a:chExt cx="12734617" cy="2024202"/>
          </a:xfrm>
        </p:grpSpPr>
        <p:sp>
          <p:nvSpPr>
            <p:cNvPr id="13" name="a">
              <a:extLst>
                <a:ext uri="{FF2B5EF4-FFF2-40B4-BE49-F238E27FC236}">
                  <a16:creationId xmlns:a16="http://schemas.microsoft.com/office/drawing/2014/main" xmlns="" id="{0BAA8008-31E9-C209-2DED-AB5C59786AF8}"/>
                </a:ext>
              </a:extLst>
            </p:cNvPr>
            <p:cNvSpPr/>
            <p:nvPr/>
          </p:nvSpPr>
          <p:spPr>
            <a:xfrm>
              <a:off x="1260956" y="4539610"/>
              <a:ext cx="11151666" cy="1838562"/>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000" b="1">
                  <a:solidFill>
                    <a:srgbClr val="009999"/>
                  </a:solidFill>
                  <a:latin typeface="Calibri" panose="020F0502020204030204"/>
                </a:rPr>
                <a:t>678 539 &gt; 768 539</a:t>
              </a:r>
              <a:endParaRPr lang="en-US" sz="6000" b="1" dirty="0">
                <a:solidFill>
                  <a:srgbClr val="009999"/>
                </a:solidFill>
                <a:latin typeface="Calibri" panose="020F0502020204030204"/>
              </a:endParaRPr>
            </a:p>
          </p:txBody>
        </p:sp>
        <p:pic>
          <p:nvPicPr>
            <p:cNvPr id="14" name="Picture 4">
              <a:extLst>
                <a:ext uri="{FF2B5EF4-FFF2-40B4-BE49-F238E27FC236}">
                  <a16:creationId xmlns:a16="http://schemas.microsoft.com/office/drawing/2014/main" xmlns="" id="{5D380AC8-CD3D-4823-3146-9B6FA5C4174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21995" y="4353970"/>
              <a:ext cx="1803591" cy="1998442"/>
            </a:xfrm>
            <a:prstGeom prst="rect">
              <a:avLst/>
            </a:prstGeom>
          </p:spPr>
        </p:pic>
      </p:grpSp>
      <p:grpSp>
        <p:nvGrpSpPr>
          <p:cNvPr id="15" name="Group 14">
            <a:extLst>
              <a:ext uri="{FF2B5EF4-FFF2-40B4-BE49-F238E27FC236}">
                <a16:creationId xmlns:a16="http://schemas.microsoft.com/office/drawing/2014/main" xmlns="" id="{8F7C616F-7497-9306-09D8-0487A5D5273C}"/>
              </a:ext>
            </a:extLst>
          </p:cNvPr>
          <p:cNvGrpSpPr/>
          <p:nvPr/>
        </p:nvGrpSpPr>
        <p:grpSpPr>
          <a:xfrm>
            <a:off x="1227820" y="3877263"/>
            <a:ext cx="9671924" cy="1305178"/>
            <a:chOff x="8804714" y="4447253"/>
            <a:chExt cx="12734619" cy="2184644"/>
          </a:xfrm>
        </p:grpSpPr>
        <p:sp>
          <p:nvSpPr>
            <p:cNvPr id="16" name="b">
              <a:extLst>
                <a:ext uri="{FF2B5EF4-FFF2-40B4-BE49-F238E27FC236}">
                  <a16:creationId xmlns:a16="http://schemas.microsoft.com/office/drawing/2014/main" xmlns="" id="{9A51AD1E-1C65-0F7F-8937-E76986740501}"/>
                </a:ext>
              </a:extLst>
            </p:cNvPr>
            <p:cNvSpPr/>
            <p:nvPr/>
          </p:nvSpPr>
          <p:spPr>
            <a:xfrm>
              <a:off x="10332301" y="4622054"/>
              <a:ext cx="11207032" cy="183350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000" b="1">
                  <a:solidFill>
                    <a:srgbClr val="009999"/>
                  </a:solidFill>
                  <a:latin typeface="Calibri" panose="020F0502020204030204"/>
                </a:rPr>
                <a:t>678 539 &lt; 768 539</a:t>
              </a:r>
              <a:endParaRPr lang="en-US" sz="6000" b="1" dirty="0">
                <a:solidFill>
                  <a:srgbClr val="009999"/>
                </a:solidFill>
                <a:latin typeface="Calibri" panose="020F0502020204030204"/>
              </a:endParaRPr>
            </a:p>
          </p:txBody>
        </p:sp>
        <p:pic>
          <p:nvPicPr>
            <p:cNvPr id="17" name="Picture 11">
              <a:extLst>
                <a:ext uri="{FF2B5EF4-FFF2-40B4-BE49-F238E27FC236}">
                  <a16:creationId xmlns:a16="http://schemas.microsoft.com/office/drawing/2014/main" xmlns="" id="{FDD16F4C-0B3C-FE47-29B3-8707E584A7A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804714" y="4447253"/>
              <a:ext cx="1963449" cy="2184644"/>
            </a:xfrm>
            <a:prstGeom prst="rect">
              <a:avLst/>
            </a:prstGeom>
          </p:spPr>
        </p:pic>
      </p:grpSp>
      <p:grpSp>
        <p:nvGrpSpPr>
          <p:cNvPr id="18" name="Group 17">
            <a:extLst>
              <a:ext uri="{FF2B5EF4-FFF2-40B4-BE49-F238E27FC236}">
                <a16:creationId xmlns:a16="http://schemas.microsoft.com/office/drawing/2014/main" xmlns="" id="{A80AE4D8-7723-0B42-93EE-7AB264BAED01}"/>
              </a:ext>
            </a:extLst>
          </p:cNvPr>
          <p:cNvGrpSpPr/>
          <p:nvPr/>
        </p:nvGrpSpPr>
        <p:grpSpPr>
          <a:xfrm>
            <a:off x="1227820" y="5426907"/>
            <a:ext cx="9671924" cy="1305178"/>
            <a:chOff x="2147103" y="4634992"/>
            <a:chExt cx="12734619" cy="2134345"/>
          </a:xfrm>
        </p:grpSpPr>
        <p:sp>
          <p:nvSpPr>
            <p:cNvPr id="19" name="c">
              <a:extLst>
                <a:ext uri="{FF2B5EF4-FFF2-40B4-BE49-F238E27FC236}">
                  <a16:creationId xmlns:a16="http://schemas.microsoft.com/office/drawing/2014/main" xmlns="" id="{AD72CF8D-FB12-C231-81EF-667E3B656DE1}"/>
                </a:ext>
              </a:extLst>
            </p:cNvPr>
            <p:cNvSpPr/>
            <p:nvPr/>
          </p:nvSpPr>
          <p:spPr>
            <a:xfrm>
              <a:off x="3626200" y="4759487"/>
              <a:ext cx="11255522" cy="1945935"/>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000" b="1">
                  <a:solidFill>
                    <a:srgbClr val="009999"/>
                  </a:solidFill>
                  <a:latin typeface="Calibri" panose="020F0502020204030204"/>
                </a:rPr>
                <a:t>678 539 = 768 539</a:t>
              </a:r>
              <a:endParaRPr lang="en-US" sz="6000" b="1" dirty="0">
                <a:solidFill>
                  <a:srgbClr val="009999"/>
                </a:solidFill>
                <a:latin typeface="Calibri" panose="020F0502020204030204"/>
              </a:endParaRPr>
            </a:p>
          </p:txBody>
        </p:sp>
        <p:pic>
          <p:nvPicPr>
            <p:cNvPr id="20" name="Picture 12">
              <a:extLst>
                <a:ext uri="{FF2B5EF4-FFF2-40B4-BE49-F238E27FC236}">
                  <a16:creationId xmlns:a16="http://schemas.microsoft.com/office/drawing/2014/main" xmlns="" id="{593AE572-4C6D-A7A7-8889-A5676FE0BA9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147103" y="4634992"/>
              <a:ext cx="1955593" cy="2134345"/>
            </a:xfrm>
            <a:prstGeom prst="rect">
              <a:avLst/>
            </a:prstGeom>
          </p:spPr>
        </p:pic>
      </p:grpSp>
      <p:pic>
        <p:nvPicPr>
          <p:cNvPr id="24" name="Đúng">
            <a:extLst>
              <a:ext uri="{FF2B5EF4-FFF2-40B4-BE49-F238E27FC236}">
                <a16:creationId xmlns:a16="http://schemas.microsoft.com/office/drawing/2014/main" xmlns="" id="{6E830A84-09B6-3C14-B5CA-2A80DF55262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54718" y="3762400"/>
            <a:ext cx="1631474" cy="1305178"/>
          </a:xfrm>
          <a:prstGeom prst="rect">
            <a:avLst/>
          </a:prstGeom>
        </p:spPr>
      </p:pic>
      <p:pic>
        <p:nvPicPr>
          <p:cNvPr id="28" name="Picture 27">
            <a:extLst>
              <a:ext uri="{FF2B5EF4-FFF2-40B4-BE49-F238E27FC236}">
                <a16:creationId xmlns:a16="http://schemas.microsoft.com/office/drawing/2014/main" xmlns="" id="{A356C8E9-42F9-C6F6-F534-73606ECBD3F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940871">
            <a:off x="143060" y="3547845"/>
            <a:ext cx="1404701" cy="1636544"/>
          </a:xfrm>
          <a:prstGeom prst="rect">
            <a:avLst/>
          </a:prstGeom>
        </p:spPr>
      </p:pic>
      <p:sp>
        <p:nvSpPr>
          <p:cNvPr id="30" name="TextBox 29">
            <a:extLst>
              <a:ext uri="{FF2B5EF4-FFF2-40B4-BE49-F238E27FC236}">
                <a16:creationId xmlns:a16="http://schemas.microsoft.com/office/drawing/2014/main" xmlns="" id="{C262149F-5017-9316-0789-DF7996EFD810}"/>
              </a:ext>
            </a:extLst>
          </p:cNvPr>
          <p:cNvSpPr txBox="1"/>
          <p:nvPr/>
        </p:nvSpPr>
        <p:spPr>
          <a:xfrm>
            <a:off x="34800" y="-12143"/>
            <a:ext cx="1807249" cy="783193"/>
          </a:xfrm>
          <a:prstGeom prst="roundRect">
            <a:avLst/>
          </a:prstGeom>
          <a:solidFill>
            <a:schemeClr val="accent5">
              <a:lumMod val="20000"/>
              <a:lumOff val="80000"/>
            </a:schemeClr>
          </a:solidFill>
          <a:ln>
            <a:solidFill>
              <a:srgbClr val="002060"/>
            </a:solidFill>
          </a:ln>
        </p:spPr>
        <p:txBody>
          <a:bodyPr wrap="square" rtlCol="0">
            <a:spAutoFit/>
          </a:bodyPr>
          <a:lstStyle/>
          <a:p>
            <a:r>
              <a:rPr lang="en-US" sz="4000" b="1"/>
              <a:t>&gt;, &lt;, =</a:t>
            </a:r>
          </a:p>
        </p:txBody>
      </p:sp>
    </p:spTree>
    <p:extLst>
      <p:ext uri="{BB962C8B-B14F-4D97-AF65-F5344CB8AC3E}">
        <p14:creationId xmlns:p14="http://schemas.microsoft.com/office/powerpoint/2010/main" val="3128997458"/>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2" presetClass="entr" presetSubtype="4" fill="hold" nodeType="afterEffect" p14:presetBounceEnd="70667">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14:bounceEnd="70667">
                                          <p:cBhvr additive="base">
                                            <p:cTn id="13" dur="1000" fill="hold"/>
                                            <p:tgtEl>
                                              <p:spTgt spid="12"/>
                                            </p:tgtEl>
                                            <p:attrNameLst>
                                              <p:attrName>ppt_x</p:attrName>
                                            </p:attrNameLst>
                                          </p:cBhvr>
                                          <p:tavLst>
                                            <p:tav tm="0">
                                              <p:val>
                                                <p:strVal val="#ppt_x"/>
                                              </p:val>
                                            </p:tav>
                                            <p:tav tm="100000">
                                              <p:val>
                                                <p:strVal val="#ppt_x"/>
                                              </p:val>
                                            </p:tav>
                                          </p:tavLst>
                                        </p:anim>
                                        <p:anim calcmode="lin" valueType="num" p14:bounceEnd="70667">
                                          <p:cBhvr additive="base">
                                            <p:cTn id="14" dur="1000" fill="hold"/>
                                            <p:tgtEl>
                                              <p:spTgt spid="12"/>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2" presetClass="entr" presetSubtype="4" fill="hold" nodeType="afterEffect" p14:presetBounceEnd="70667">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14:bounceEnd="70667">
                                          <p:cBhvr additive="base">
                                            <p:cTn id="18" dur="1000" fill="hold"/>
                                            <p:tgtEl>
                                              <p:spTgt spid="15"/>
                                            </p:tgtEl>
                                            <p:attrNameLst>
                                              <p:attrName>ppt_x</p:attrName>
                                            </p:attrNameLst>
                                          </p:cBhvr>
                                          <p:tavLst>
                                            <p:tav tm="0">
                                              <p:val>
                                                <p:strVal val="#ppt_x"/>
                                              </p:val>
                                            </p:tav>
                                            <p:tav tm="100000">
                                              <p:val>
                                                <p:strVal val="#ppt_x"/>
                                              </p:val>
                                            </p:tav>
                                          </p:tavLst>
                                        </p:anim>
                                        <p:anim calcmode="lin" valueType="num" p14:bounceEnd="70667">
                                          <p:cBhvr additive="base">
                                            <p:cTn id="19" dur="1000" fill="hold"/>
                                            <p:tgtEl>
                                              <p:spTgt spid="1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14:presetBounceEnd="70667">
                                      <p:stCondLst>
                                        <p:cond delay="500"/>
                                      </p:stCondLst>
                                      <p:childTnLst>
                                        <p:set>
                                          <p:cBhvr>
                                            <p:cTn id="21" dur="1" fill="hold">
                                              <p:stCondLst>
                                                <p:cond delay="0"/>
                                              </p:stCondLst>
                                            </p:cTn>
                                            <p:tgtEl>
                                              <p:spTgt spid="18"/>
                                            </p:tgtEl>
                                            <p:attrNameLst>
                                              <p:attrName>style.visibility</p:attrName>
                                            </p:attrNameLst>
                                          </p:cBhvr>
                                          <p:to>
                                            <p:strVal val="visible"/>
                                          </p:to>
                                        </p:set>
                                        <p:anim calcmode="lin" valueType="num" p14:bounceEnd="70667">
                                          <p:cBhvr additive="base">
                                            <p:cTn id="22" dur="1000" fill="hold"/>
                                            <p:tgtEl>
                                              <p:spTgt spid="18"/>
                                            </p:tgtEl>
                                            <p:attrNameLst>
                                              <p:attrName>ppt_x</p:attrName>
                                            </p:attrNameLst>
                                          </p:cBhvr>
                                          <p:tavLst>
                                            <p:tav tm="0">
                                              <p:val>
                                                <p:strVal val="#ppt_x"/>
                                              </p:val>
                                            </p:tav>
                                            <p:tav tm="100000">
                                              <p:val>
                                                <p:strVal val="#ppt_x"/>
                                              </p:val>
                                            </p:tav>
                                          </p:tavLst>
                                        </p:anim>
                                        <p:anim calcmode="lin" valueType="num" p14:bounceEnd="70667">
                                          <p:cBhvr additive="base">
                                            <p:cTn id="23"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2"/>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withEffect">
                                      <p:stCondLst>
                                        <p:cond delay="0"/>
                                      </p:stCondLst>
                                      <p:childTnLst>
                                        <p:animEffect transition="out" filter="fade">
                                          <p:cBhvr>
                                            <p:cTn id="28" dur="500" tmFilter="0, 0; .2, .5; .8, .5; 1, 0"/>
                                            <p:tgtEl>
                                              <p:spTgt spid="12"/>
                                            </p:tgtEl>
                                          </p:cBhvr>
                                        </p:animEffect>
                                        <p:animScale>
                                          <p:cBhvr>
                                            <p:cTn id="29" dur="250" autoRev="1" fill="hold"/>
                                            <p:tgtEl>
                                              <p:spTgt spid="12"/>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3" name="hammer.wav"/>
                                            </p:tgtEl>
                                          </p:cMediaNode>
                                        </p:audio>
                                      </p:subTnLst>
                                    </p:cTn>
                                  </p:par>
                                </p:childTnLst>
                              </p:cTn>
                            </p:par>
                            <p:par>
                              <p:cTn id="30" fill="hold">
                                <p:stCondLst>
                                  <p:cond delay="500"/>
                                </p:stCondLst>
                                <p:childTnLst>
                                  <p:par>
                                    <p:cTn id="31" presetID="31" presetClass="exit" presetSubtype="0" fill="hold" nodeType="afterEffect">
                                      <p:stCondLst>
                                        <p:cond delay="0"/>
                                      </p:stCondLst>
                                      <p:childTnLst>
                                        <p:anim calcmode="lin" valueType="num">
                                          <p:cBhvr>
                                            <p:cTn id="32" dur="1000"/>
                                            <p:tgtEl>
                                              <p:spTgt spid="12"/>
                                            </p:tgtEl>
                                            <p:attrNameLst>
                                              <p:attrName>ppt_w</p:attrName>
                                            </p:attrNameLst>
                                          </p:cBhvr>
                                          <p:tavLst>
                                            <p:tav tm="0">
                                              <p:val>
                                                <p:strVal val="ppt_w"/>
                                              </p:val>
                                            </p:tav>
                                            <p:tav tm="100000">
                                              <p:val>
                                                <p:fltVal val="0"/>
                                              </p:val>
                                            </p:tav>
                                          </p:tavLst>
                                        </p:anim>
                                        <p:anim calcmode="lin" valueType="num">
                                          <p:cBhvr>
                                            <p:cTn id="33" dur="1000"/>
                                            <p:tgtEl>
                                              <p:spTgt spid="12"/>
                                            </p:tgtEl>
                                            <p:attrNameLst>
                                              <p:attrName>ppt_h</p:attrName>
                                            </p:attrNameLst>
                                          </p:cBhvr>
                                          <p:tavLst>
                                            <p:tav tm="0">
                                              <p:val>
                                                <p:strVal val="ppt_h"/>
                                              </p:val>
                                            </p:tav>
                                            <p:tav tm="100000">
                                              <p:val>
                                                <p:fltVal val="0"/>
                                              </p:val>
                                            </p:tav>
                                          </p:tavLst>
                                        </p:anim>
                                        <p:anim calcmode="lin" valueType="num">
                                          <p:cBhvr>
                                            <p:cTn id="34" dur="1000"/>
                                            <p:tgtEl>
                                              <p:spTgt spid="12"/>
                                            </p:tgtEl>
                                            <p:attrNameLst>
                                              <p:attrName>style.rotation</p:attrName>
                                            </p:attrNameLst>
                                          </p:cBhvr>
                                          <p:tavLst>
                                            <p:tav tm="0">
                                              <p:val>
                                                <p:fltVal val="0"/>
                                              </p:val>
                                            </p:tav>
                                            <p:tav tm="100000">
                                              <p:val>
                                                <p:fltVal val="90"/>
                                              </p:val>
                                            </p:tav>
                                          </p:tavLst>
                                        </p:anim>
                                        <p:animEffect transition="out" filter="fade">
                                          <p:cBhvr>
                                            <p:cTn id="35" dur="1000"/>
                                            <p:tgtEl>
                                              <p:spTgt spid="12"/>
                                            </p:tgtEl>
                                          </p:cBhvr>
                                        </p:animEffect>
                                        <p:set>
                                          <p:cBhvr>
                                            <p:cTn id="36"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18"/>
                                            </p:tgtEl>
                                          </p:cBhvr>
                                        </p:animEffect>
                                        <p:animScale>
                                          <p:cBhvr>
                                            <p:cTn id="42" dur="250" autoRev="1" fill="hold"/>
                                            <p:tgtEl>
                                              <p:spTgt spid="18"/>
                                            </p:tgtEl>
                                          </p:cBhvr>
                                          <p:by x="105000" y="105000"/>
                                        </p:animScale>
                                      </p:childTnLst>
                                      <p:subTnLst>
                                        <p:audio>
                                          <p:cMediaNode>
                                            <p:cTn display="0" masterRel="sameClick">
                                              <p:stCondLst>
                                                <p:cond evt="begin" delay="0">
                                                  <p:tn val="40"/>
                                                </p:cond>
                                              </p:stCondLst>
                                              <p:endCondLst>
                                                <p:cond evt="onStopAudio" delay="0">
                                                  <p:tgtEl>
                                                    <p:sldTgt/>
                                                  </p:tgtEl>
                                                </p:cond>
                                              </p:endCondLst>
                                            </p:cTn>
                                            <p:tgtEl>
                                              <p:sndTgt r:embed="rId3" name="hammer.wav"/>
                                            </p:tgtEl>
                                          </p:cMediaNode>
                                        </p:audio>
                                      </p:subTnLst>
                                    </p:cTn>
                                  </p:par>
                                </p:childTnLst>
                              </p:cTn>
                            </p:par>
                            <p:par>
                              <p:cTn id="43" fill="hold">
                                <p:stCondLst>
                                  <p:cond delay="500"/>
                                </p:stCondLst>
                                <p:childTnLst>
                                  <p:par>
                                    <p:cTn id="44" presetID="31" presetClass="exit" presetSubtype="0" fill="hold" nodeType="afterEffect">
                                      <p:stCondLst>
                                        <p:cond delay="0"/>
                                      </p:stCondLst>
                                      <p:childTnLst>
                                        <p:anim calcmode="lin" valueType="num">
                                          <p:cBhvr>
                                            <p:cTn id="45" dur="1000"/>
                                            <p:tgtEl>
                                              <p:spTgt spid="18"/>
                                            </p:tgtEl>
                                            <p:attrNameLst>
                                              <p:attrName>ppt_w</p:attrName>
                                            </p:attrNameLst>
                                          </p:cBhvr>
                                          <p:tavLst>
                                            <p:tav tm="0">
                                              <p:val>
                                                <p:strVal val="ppt_w"/>
                                              </p:val>
                                            </p:tav>
                                            <p:tav tm="100000">
                                              <p:val>
                                                <p:fltVal val="0"/>
                                              </p:val>
                                            </p:tav>
                                          </p:tavLst>
                                        </p:anim>
                                        <p:anim calcmode="lin" valueType="num">
                                          <p:cBhvr>
                                            <p:cTn id="46" dur="1000"/>
                                            <p:tgtEl>
                                              <p:spTgt spid="18"/>
                                            </p:tgtEl>
                                            <p:attrNameLst>
                                              <p:attrName>ppt_h</p:attrName>
                                            </p:attrNameLst>
                                          </p:cBhvr>
                                          <p:tavLst>
                                            <p:tav tm="0">
                                              <p:val>
                                                <p:strVal val="ppt_h"/>
                                              </p:val>
                                            </p:tav>
                                            <p:tav tm="100000">
                                              <p:val>
                                                <p:fltVal val="0"/>
                                              </p:val>
                                            </p:tav>
                                          </p:tavLst>
                                        </p:anim>
                                        <p:anim calcmode="lin" valueType="num">
                                          <p:cBhvr>
                                            <p:cTn id="47" dur="1000"/>
                                            <p:tgtEl>
                                              <p:spTgt spid="18"/>
                                            </p:tgtEl>
                                            <p:attrNameLst>
                                              <p:attrName>style.rotation</p:attrName>
                                            </p:attrNameLst>
                                          </p:cBhvr>
                                          <p:tavLst>
                                            <p:tav tm="0">
                                              <p:val>
                                                <p:fltVal val="0"/>
                                              </p:val>
                                            </p:tav>
                                            <p:tav tm="100000">
                                              <p:val>
                                                <p:fltVal val="90"/>
                                              </p:val>
                                            </p:tav>
                                          </p:tavLst>
                                        </p:anim>
                                        <p:animEffect transition="out" filter="fade">
                                          <p:cBhvr>
                                            <p:cTn id="48" dur="1000"/>
                                            <p:tgtEl>
                                              <p:spTgt spid="18"/>
                                            </p:tgtEl>
                                          </p:cBhvr>
                                        </p:animEffect>
                                        <p:set>
                                          <p:cBhvr>
                                            <p:cTn id="49"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15"/>
                                            </p:tgtEl>
                                          </p:cBhvr>
                                        </p:animEffect>
                                        <p:animScale>
                                          <p:cBhvr>
                                            <p:cTn id="55" dur="250" autoRev="1" fill="hold"/>
                                            <p:tgtEl>
                                              <p:spTgt spid="15"/>
                                            </p:tgtEl>
                                          </p:cBhvr>
                                          <p:by x="105000" y="105000"/>
                                        </p:animScale>
                                      </p:childTnLst>
                                      <p:subTnLst>
                                        <p:audio>
                                          <p:cMediaNode>
                                            <p:cTn display="0" masterRel="sameClick">
                                              <p:stCondLst>
                                                <p:cond evt="begin" delay="0">
                                                  <p:tn val="53"/>
                                                </p:cond>
                                              </p:stCondLst>
                                              <p:endCondLst>
                                                <p:cond evt="onStopAudio" delay="0">
                                                  <p:tgtEl>
                                                    <p:sldTgt/>
                                                  </p:tgtEl>
                                                </p:cond>
                                              </p:endCondLst>
                                            </p:cTn>
                                            <p:tgtEl>
                                              <p:sndTgt r:embed="rId3" name="hammer.wav"/>
                                            </p:tgtEl>
                                          </p:cMediaNode>
                                        </p:audio>
                                      </p:subTnLst>
                                    </p:cTn>
                                  </p:par>
                                </p:childTnLst>
                              </p:cTn>
                            </p:par>
                            <p:par>
                              <p:cTn id="56" fill="hold">
                                <p:stCondLst>
                                  <p:cond delay="500"/>
                                </p:stCondLst>
                                <p:childTnLst>
                                  <p:par>
                                    <p:cTn id="57" presetID="49" presetClass="entr" presetSubtype="0" decel="100000" fill="hold" nodeType="after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p:cTn id="59" dur="500" fill="hold"/>
                                            <p:tgtEl>
                                              <p:spTgt spid="24"/>
                                            </p:tgtEl>
                                            <p:attrNameLst>
                                              <p:attrName>ppt_w</p:attrName>
                                            </p:attrNameLst>
                                          </p:cBhvr>
                                          <p:tavLst>
                                            <p:tav tm="0">
                                              <p:val>
                                                <p:fltVal val="0"/>
                                              </p:val>
                                            </p:tav>
                                            <p:tav tm="100000">
                                              <p:val>
                                                <p:strVal val="#ppt_w"/>
                                              </p:val>
                                            </p:tav>
                                          </p:tavLst>
                                        </p:anim>
                                        <p:anim calcmode="lin" valueType="num">
                                          <p:cBhvr>
                                            <p:cTn id="60" dur="500" fill="hold"/>
                                            <p:tgtEl>
                                              <p:spTgt spid="24"/>
                                            </p:tgtEl>
                                            <p:attrNameLst>
                                              <p:attrName>ppt_h</p:attrName>
                                            </p:attrNameLst>
                                          </p:cBhvr>
                                          <p:tavLst>
                                            <p:tav tm="0">
                                              <p:val>
                                                <p:fltVal val="0"/>
                                              </p:val>
                                            </p:tav>
                                            <p:tav tm="100000">
                                              <p:val>
                                                <p:strVal val="#ppt_h"/>
                                              </p:val>
                                            </p:tav>
                                          </p:tavLst>
                                        </p:anim>
                                        <p:anim calcmode="lin" valueType="num">
                                          <p:cBhvr>
                                            <p:cTn id="61" dur="500" fill="hold"/>
                                            <p:tgtEl>
                                              <p:spTgt spid="24"/>
                                            </p:tgtEl>
                                            <p:attrNameLst>
                                              <p:attrName>style.rotation</p:attrName>
                                            </p:attrNameLst>
                                          </p:cBhvr>
                                          <p:tavLst>
                                            <p:tav tm="0">
                                              <p:val>
                                                <p:fltVal val="360"/>
                                              </p:val>
                                            </p:tav>
                                            <p:tav tm="100000">
                                              <p:val>
                                                <p:fltVal val="0"/>
                                              </p:val>
                                            </p:tav>
                                          </p:tavLst>
                                        </p:anim>
                                        <p:animEffect transition="in" filter="fade">
                                          <p:cBhvr>
                                            <p:cTn id="62" dur="500"/>
                                            <p:tgtEl>
                                              <p:spTgt spid="24"/>
                                            </p:tgtEl>
                                          </p:cBhvr>
                                        </p:animEffect>
                                      </p:childTnLst>
                                      <p:subTnLst>
                                        <p:audio>
                                          <p:cMediaNode>
                                            <p:cTn display="0" masterRel="sameClick">
                                              <p:stCondLst>
                                                <p:cond evt="begin" delay="0">
                                                  <p:tn val="57"/>
                                                </p:cond>
                                              </p:stCondLst>
                                              <p:endCondLst>
                                                <p:cond evt="onStopAudio" delay="0">
                                                  <p:tgtEl>
                                                    <p:sldTgt/>
                                                  </p:tgtEl>
                                                </p:cond>
                                              </p:endCondLst>
                                            </p:cTn>
                                            <p:tgtEl>
                                              <p:sndTgt r:embed="rId4" name="chimes.wav"/>
                                            </p:tgtEl>
                                          </p:cMediaNode>
                                        </p:audio>
                                      </p:subTnLst>
                                    </p:cTn>
                                  </p:par>
                                  <p:par>
                                    <p:cTn id="63" presetID="32" presetClass="emph" presetSubtype="0" fill="hold" nodeType="withEffect">
                                      <p:stCondLst>
                                        <p:cond delay="0"/>
                                      </p:stCondLst>
                                      <p:childTnLst>
                                        <p:animRot by="120000">
                                          <p:cBhvr>
                                            <p:cTn id="64" dur="100" fill="hold">
                                              <p:stCondLst>
                                                <p:cond delay="0"/>
                                              </p:stCondLst>
                                            </p:cTn>
                                            <p:tgtEl>
                                              <p:spTgt spid="24"/>
                                            </p:tgtEl>
                                            <p:attrNameLst>
                                              <p:attrName>r</p:attrName>
                                            </p:attrNameLst>
                                          </p:cBhvr>
                                        </p:animRot>
                                        <p:animRot by="-240000">
                                          <p:cBhvr>
                                            <p:cTn id="65" dur="200" fill="hold">
                                              <p:stCondLst>
                                                <p:cond delay="200"/>
                                              </p:stCondLst>
                                            </p:cTn>
                                            <p:tgtEl>
                                              <p:spTgt spid="24"/>
                                            </p:tgtEl>
                                            <p:attrNameLst>
                                              <p:attrName>r</p:attrName>
                                            </p:attrNameLst>
                                          </p:cBhvr>
                                        </p:animRot>
                                        <p:animRot by="240000">
                                          <p:cBhvr>
                                            <p:cTn id="66" dur="200" fill="hold">
                                              <p:stCondLst>
                                                <p:cond delay="400"/>
                                              </p:stCondLst>
                                            </p:cTn>
                                            <p:tgtEl>
                                              <p:spTgt spid="24"/>
                                            </p:tgtEl>
                                            <p:attrNameLst>
                                              <p:attrName>r</p:attrName>
                                            </p:attrNameLst>
                                          </p:cBhvr>
                                        </p:animRot>
                                        <p:animRot by="-240000">
                                          <p:cBhvr>
                                            <p:cTn id="67" dur="200" fill="hold">
                                              <p:stCondLst>
                                                <p:cond delay="600"/>
                                              </p:stCondLst>
                                            </p:cTn>
                                            <p:tgtEl>
                                              <p:spTgt spid="24"/>
                                            </p:tgtEl>
                                            <p:attrNameLst>
                                              <p:attrName>r</p:attrName>
                                            </p:attrNameLst>
                                          </p:cBhvr>
                                        </p:animRot>
                                        <p:animRot by="120000">
                                          <p:cBhvr>
                                            <p:cTn id="68" dur="200" fill="hold">
                                              <p:stCondLst>
                                                <p:cond delay="800"/>
                                              </p:stCondLst>
                                            </p:cTn>
                                            <p:tgtEl>
                                              <p:spTgt spid="24"/>
                                            </p:tgtEl>
                                            <p:attrNameLst>
                                              <p:attrName>r</p:attrName>
                                            </p:attrNameLst>
                                          </p:cBhvr>
                                        </p:animRot>
                                      </p:childTnLst>
                                    </p:cTn>
                                  </p:par>
                                  <p:par>
                                    <p:cTn id="69" presetID="10" presetClass="entr" presetSubtype="0" fill="hold" nodeType="with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fade">
                                          <p:cBhvr>
                                            <p:cTn id="71" dur="500"/>
                                            <p:tgtEl>
                                              <p:spTgt spid="28"/>
                                            </p:tgtEl>
                                          </p:cBhvr>
                                        </p:animEffect>
                                      </p:childTnLst>
                                    </p:cTn>
                                  </p:par>
                                  <p:par>
                                    <p:cTn id="72" presetID="31" presetClass="exit" presetSubtype="0" fill="hold" nodeType="withEffect">
                                      <p:stCondLst>
                                        <p:cond delay="0"/>
                                      </p:stCondLst>
                                      <p:childTnLst>
                                        <p:anim calcmode="lin" valueType="num">
                                          <p:cBhvr>
                                            <p:cTn id="73" dur="1000"/>
                                            <p:tgtEl>
                                              <p:spTgt spid="12"/>
                                            </p:tgtEl>
                                            <p:attrNameLst>
                                              <p:attrName>ppt_w</p:attrName>
                                            </p:attrNameLst>
                                          </p:cBhvr>
                                          <p:tavLst>
                                            <p:tav tm="0">
                                              <p:val>
                                                <p:strVal val="ppt_w"/>
                                              </p:val>
                                            </p:tav>
                                            <p:tav tm="100000">
                                              <p:val>
                                                <p:fltVal val="0"/>
                                              </p:val>
                                            </p:tav>
                                          </p:tavLst>
                                        </p:anim>
                                        <p:anim calcmode="lin" valueType="num">
                                          <p:cBhvr>
                                            <p:cTn id="74" dur="1000"/>
                                            <p:tgtEl>
                                              <p:spTgt spid="12"/>
                                            </p:tgtEl>
                                            <p:attrNameLst>
                                              <p:attrName>ppt_h</p:attrName>
                                            </p:attrNameLst>
                                          </p:cBhvr>
                                          <p:tavLst>
                                            <p:tav tm="0">
                                              <p:val>
                                                <p:strVal val="ppt_h"/>
                                              </p:val>
                                            </p:tav>
                                            <p:tav tm="100000">
                                              <p:val>
                                                <p:fltVal val="0"/>
                                              </p:val>
                                            </p:tav>
                                          </p:tavLst>
                                        </p:anim>
                                        <p:anim calcmode="lin" valueType="num">
                                          <p:cBhvr>
                                            <p:cTn id="75" dur="1000"/>
                                            <p:tgtEl>
                                              <p:spTgt spid="12"/>
                                            </p:tgtEl>
                                            <p:attrNameLst>
                                              <p:attrName>style.rotation</p:attrName>
                                            </p:attrNameLst>
                                          </p:cBhvr>
                                          <p:tavLst>
                                            <p:tav tm="0">
                                              <p:val>
                                                <p:fltVal val="0"/>
                                              </p:val>
                                            </p:tav>
                                            <p:tav tm="100000">
                                              <p:val>
                                                <p:fltVal val="90"/>
                                              </p:val>
                                            </p:tav>
                                          </p:tavLst>
                                        </p:anim>
                                        <p:animEffect transition="out" filter="fade">
                                          <p:cBhvr>
                                            <p:cTn id="76" dur="1000"/>
                                            <p:tgtEl>
                                              <p:spTgt spid="12"/>
                                            </p:tgtEl>
                                          </p:cBhvr>
                                        </p:animEffect>
                                        <p:set>
                                          <p:cBhvr>
                                            <p:cTn id="77" dur="1" fill="hold">
                                              <p:stCondLst>
                                                <p:cond delay="999"/>
                                              </p:stCondLst>
                                            </p:cTn>
                                            <p:tgtEl>
                                              <p:spTgt spid="12"/>
                                            </p:tgtEl>
                                            <p:attrNameLst>
                                              <p:attrName>style.visibility</p:attrName>
                                            </p:attrNameLst>
                                          </p:cBhvr>
                                          <p:to>
                                            <p:strVal val="hidden"/>
                                          </p:to>
                                        </p:set>
                                      </p:childTnLst>
                                    </p:cTn>
                                  </p:par>
                                  <p:par>
                                    <p:cTn id="78" presetID="31" presetClass="exit" presetSubtype="0" fill="hold" nodeType="withEffect">
                                      <p:stCondLst>
                                        <p:cond delay="0"/>
                                      </p:stCondLst>
                                      <p:childTnLst>
                                        <p:anim calcmode="lin" valueType="num">
                                          <p:cBhvr>
                                            <p:cTn id="79" dur="1000"/>
                                            <p:tgtEl>
                                              <p:spTgt spid="18"/>
                                            </p:tgtEl>
                                            <p:attrNameLst>
                                              <p:attrName>ppt_w</p:attrName>
                                            </p:attrNameLst>
                                          </p:cBhvr>
                                          <p:tavLst>
                                            <p:tav tm="0">
                                              <p:val>
                                                <p:strVal val="ppt_w"/>
                                              </p:val>
                                            </p:tav>
                                            <p:tav tm="100000">
                                              <p:val>
                                                <p:fltVal val="0"/>
                                              </p:val>
                                            </p:tav>
                                          </p:tavLst>
                                        </p:anim>
                                        <p:anim calcmode="lin" valueType="num">
                                          <p:cBhvr>
                                            <p:cTn id="80" dur="1000"/>
                                            <p:tgtEl>
                                              <p:spTgt spid="18"/>
                                            </p:tgtEl>
                                            <p:attrNameLst>
                                              <p:attrName>ppt_h</p:attrName>
                                            </p:attrNameLst>
                                          </p:cBhvr>
                                          <p:tavLst>
                                            <p:tav tm="0">
                                              <p:val>
                                                <p:strVal val="ppt_h"/>
                                              </p:val>
                                            </p:tav>
                                            <p:tav tm="100000">
                                              <p:val>
                                                <p:fltVal val="0"/>
                                              </p:val>
                                            </p:tav>
                                          </p:tavLst>
                                        </p:anim>
                                        <p:anim calcmode="lin" valueType="num">
                                          <p:cBhvr>
                                            <p:cTn id="81" dur="1000"/>
                                            <p:tgtEl>
                                              <p:spTgt spid="18"/>
                                            </p:tgtEl>
                                            <p:attrNameLst>
                                              <p:attrName>style.rotation</p:attrName>
                                            </p:attrNameLst>
                                          </p:cBhvr>
                                          <p:tavLst>
                                            <p:tav tm="0">
                                              <p:val>
                                                <p:fltVal val="0"/>
                                              </p:val>
                                            </p:tav>
                                            <p:tav tm="100000">
                                              <p:val>
                                                <p:fltVal val="90"/>
                                              </p:val>
                                            </p:tav>
                                          </p:tavLst>
                                        </p:anim>
                                        <p:animEffect transition="out" filter="fade">
                                          <p:cBhvr>
                                            <p:cTn id="82" dur="1000"/>
                                            <p:tgtEl>
                                              <p:spTgt spid="18"/>
                                            </p:tgtEl>
                                          </p:cBhvr>
                                        </p:animEffect>
                                        <p:set>
                                          <p:cBhvr>
                                            <p:cTn id="83"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ppt_x"/>
                                              </p:val>
                                            </p:tav>
                                            <p:tav tm="100000">
                                              <p:val>
                                                <p:strVal val="#ppt_x"/>
                                              </p:val>
                                            </p:tav>
                                          </p:tavLst>
                                        </p:anim>
                                        <p:anim calcmode="lin" valueType="num">
                                          <p:cBhvr additive="base">
                                            <p:cTn id="14" dur="1000" fill="hold"/>
                                            <p:tgtEl>
                                              <p:spTgt spid="12"/>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2" presetClass="entr" presetSubtype="4"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1000" fill="hold"/>
                                            <p:tgtEl>
                                              <p:spTgt spid="15"/>
                                            </p:tgtEl>
                                            <p:attrNameLst>
                                              <p:attrName>ppt_x</p:attrName>
                                            </p:attrNameLst>
                                          </p:cBhvr>
                                          <p:tavLst>
                                            <p:tav tm="0">
                                              <p:val>
                                                <p:strVal val="#ppt_x"/>
                                              </p:val>
                                            </p:tav>
                                            <p:tav tm="100000">
                                              <p:val>
                                                <p:strVal val="#ppt_x"/>
                                              </p:val>
                                            </p:tav>
                                          </p:tavLst>
                                        </p:anim>
                                        <p:anim calcmode="lin" valueType="num">
                                          <p:cBhvr additive="base">
                                            <p:cTn id="19" dur="1000" fill="hold"/>
                                            <p:tgtEl>
                                              <p:spTgt spid="1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50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1000" fill="hold"/>
                                            <p:tgtEl>
                                              <p:spTgt spid="18"/>
                                            </p:tgtEl>
                                            <p:attrNameLst>
                                              <p:attrName>ppt_x</p:attrName>
                                            </p:attrNameLst>
                                          </p:cBhvr>
                                          <p:tavLst>
                                            <p:tav tm="0">
                                              <p:val>
                                                <p:strVal val="#ppt_x"/>
                                              </p:val>
                                            </p:tav>
                                            <p:tav tm="100000">
                                              <p:val>
                                                <p:strVal val="#ppt_x"/>
                                              </p:val>
                                            </p:tav>
                                          </p:tavLst>
                                        </p:anim>
                                        <p:anim calcmode="lin" valueType="num">
                                          <p:cBhvr additive="base">
                                            <p:cTn id="23"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2"/>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withEffect">
                                      <p:stCondLst>
                                        <p:cond delay="0"/>
                                      </p:stCondLst>
                                      <p:childTnLst>
                                        <p:animEffect transition="out" filter="fade">
                                          <p:cBhvr>
                                            <p:cTn id="28" dur="500" tmFilter="0, 0; .2, .5; .8, .5; 1, 0"/>
                                            <p:tgtEl>
                                              <p:spTgt spid="12"/>
                                            </p:tgtEl>
                                          </p:cBhvr>
                                        </p:animEffect>
                                        <p:animScale>
                                          <p:cBhvr>
                                            <p:cTn id="29" dur="250" autoRev="1" fill="hold"/>
                                            <p:tgtEl>
                                              <p:spTgt spid="12"/>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14" name="hammer.wav"/>
                                            </p:tgtEl>
                                          </p:cMediaNode>
                                        </p:audio>
                                      </p:subTnLst>
                                    </p:cTn>
                                  </p:par>
                                </p:childTnLst>
                              </p:cTn>
                            </p:par>
                            <p:par>
                              <p:cTn id="30" fill="hold">
                                <p:stCondLst>
                                  <p:cond delay="500"/>
                                </p:stCondLst>
                                <p:childTnLst>
                                  <p:par>
                                    <p:cTn id="31" presetID="31" presetClass="exit" presetSubtype="0" fill="hold" nodeType="afterEffect">
                                      <p:stCondLst>
                                        <p:cond delay="0"/>
                                      </p:stCondLst>
                                      <p:childTnLst>
                                        <p:anim calcmode="lin" valueType="num">
                                          <p:cBhvr>
                                            <p:cTn id="32" dur="1000"/>
                                            <p:tgtEl>
                                              <p:spTgt spid="12"/>
                                            </p:tgtEl>
                                            <p:attrNameLst>
                                              <p:attrName>ppt_w</p:attrName>
                                            </p:attrNameLst>
                                          </p:cBhvr>
                                          <p:tavLst>
                                            <p:tav tm="0">
                                              <p:val>
                                                <p:strVal val="ppt_w"/>
                                              </p:val>
                                            </p:tav>
                                            <p:tav tm="100000">
                                              <p:val>
                                                <p:fltVal val="0"/>
                                              </p:val>
                                            </p:tav>
                                          </p:tavLst>
                                        </p:anim>
                                        <p:anim calcmode="lin" valueType="num">
                                          <p:cBhvr>
                                            <p:cTn id="33" dur="1000"/>
                                            <p:tgtEl>
                                              <p:spTgt spid="12"/>
                                            </p:tgtEl>
                                            <p:attrNameLst>
                                              <p:attrName>ppt_h</p:attrName>
                                            </p:attrNameLst>
                                          </p:cBhvr>
                                          <p:tavLst>
                                            <p:tav tm="0">
                                              <p:val>
                                                <p:strVal val="ppt_h"/>
                                              </p:val>
                                            </p:tav>
                                            <p:tav tm="100000">
                                              <p:val>
                                                <p:fltVal val="0"/>
                                              </p:val>
                                            </p:tav>
                                          </p:tavLst>
                                        </p:anim>
                                        <p:anim calcmode="lin" valueType="num">
                                          <p:cBhvr>
                                            <p:cTn id="34" dur="1000"/>
                                            <p:tgtEl>
                                              <p:spTgt spid="12"/>
                                            </p:tgtEl>
                                            <p:attrNameLst>
                                              <p:attrName>style.rotation</p:attrName>
                                            </p:attrNameLst>
                                          </p:cBhvr>
                                          <p:tavLst>
                                            <p:tav tm="0">
                                              <p:val>
                                                <p:fltVal val="0"/>
                                              </p:val>
                                            </p:tav>
                                            <p:tav tm="100000">
                                              <p:val>
                                                <p:fltVal val="90"/>
                                              </p:val>
                                            </p:tav>
                                          </p:tavLst>
                                        </p:anim>
                                        <p:animEffect transition="out" filter="fade">
                                          <p:cBhvr>
                                            <p:cTn id="35" dur="1000"/>
                                            <p:tgtEl>
                                              <p:spTgt spid="12"/>
                                            </p:tgtEl>
                                          </p:cBhvr>
                                        </p:animEffect>
                                        <p:set>
                                          <p:cBhvr>
                                            <p:cTn id="36"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18"/>
                                            </p:tgtEl>
                                          </p:cBhvr>
                                        </p:animEffect>
                                        <p:animScale>
                                          <p:cBhvr>
                                            <p:cTn id="42" dur="250" autoRev="1" fill="hold"/>
                                            <p:tgtEl>
                                              <p:spTgt spid="18"/>
                                            </p:tgtEl>
                                          </p:cBhvr>
                                          <p:by x="105000" y="105000"/>
                                        </p:animScale>
                                      </p:childTnLst>
                                      <p:subTnLst>
                                        <p:audio>
                                          <p:cMediaNode>
                                            <p:cTn display="0" masterRel="sameClick">
                                              <p:stCondLst>
                                                <p:cond evt="begin" delay="0">
                                                  <p:tn val="40"/>
                                                </p:cond>
                                              </p:stCondLst>
                                              <p:endCondLst>
                                                <p:cond evt="onStopAudio" delay="0">
                                                  <p:tgtEl>
                                                    <p:sldTgt/>
                                                  </p:tgtEl>
                                                </p:cond>
                                              </p:endCondLst>
                                            </p:cTn>
                                            <p:tgtEl>
                                              <p:sndTgt r:embed="rId14" name="hammer.wav"/>
                                            </p:tgtEl>
                                          </p:cMediaNode>
                                        </p:audio>
                                      </p:subTnLst>
                                    </p:cTn>
                                  </p:par>
                                </p:childTnLst>
                              </p:cTn>
                            </p:par>
                            <p:par>
                              <p:cTn id="43" fill="hold">
                                <p:stCondLst>
                                  <p:cond delay="500"/>
                                </p:stCondLst>
                                <p:childTnLst>
                                  <p:par>
                                    <p:cTn id="44" presetID="31" presetClass="exit" presetSubtype="0" fill="hold" nodeType="afterEffect">
                                      <p:stCondLst>
                                        <p:cond delay="0"/>
                                      </p:stCondLst>
                                      <p:childTnLst>
                                        <p:anim calcmode="lin" valueType="num">
                                          <p:cBhvr>
                                            <p:cTn id="45" dur="1000"/>
                                            <p:tgtEl>
                                              <p:spTgt spid="18"/>
                                            </p:tgtEl>
                                            <p:attrNameLst>
                                              <p:attrName>ppt_w</p:attrName>
                                            </p:attrNameLst>
                                          </p:cBhvr>
                                          <p:tavLst>
                                            <p:tav tm="0">
                                              <p:val>
                                                <p:strVal val="ppt_w"/>
                                              </p:val>
                                            </p:tav>
                                            <p:tav tm="100000">
                                              <p:val>
                                                <p:fltVal val="0"/>
                                              </p:val>
                                            </p:tav>
                                          </p:tavLst>
                                        </p:anim>
                                        <p:anim calcmode="lin" valueType="num">
                                          <p:cBhvr>
                                            <p:cTn id="46" dur="1000"/>
                                            <p:tgtEl>
                                              <p:spTgt spid="18"/>
                                            </p:tgtEl>
                                            <p:attrNameLst>
                                              <p:attrName>ppt_h</p:attrName>
                                            </p:attrNameLst>
                                          </p:cBhvr>
                                          <p:tavLst>
                                            <p:tav tm="0">
                                              <p:val>
                                                <p:strVal val="ppt_h"/>
                                              </p:val>
                                            </p:tav>
                                            <p:tav tm="100000">
                                              <p:val>
                                                <p:fltVal val="0"/>
                                              </p:val>
                                            </p:tav>
                                          </p:tavLst>
                                        </p:anim>
                                        <p:anim calcmode="lin" valueType="num">
                                          <p:cBhvr>
                                            <p:cTn id="47" dur="1000"/>
                                            <p:tgtEl>
                                              <p:spTgt spid="18"/>
                                            </p:tgtEl>
                                            <p:attrNameLst>
                                              <p:attrName>style.rotation</p:attrName>
                                            </p:attrNameLst>
                                          </p:cBhvr>
                                          <p:tavLst>
                                            <p:tav tm="0">
                                              <p:val>
                                                <p:fltVal val="0"/>
                                              </p:val>
                                            </p:tav>
                                            <p:tav tm="100000">
                                              <p:val>
                                                <p:fltVal val="90"/>
                                              </p:val>
                                            </p:tav>
                                          </p:tavLst>
                                        </p:anim>
                                        <p:animEffect transition="out" filter="fade">
                                          <p:cBhvr>
                                            <p:cTn id="48" dur="1000"/>
                                            <p:tgtEl>
                                              <p:spTgt spid="18"/>
                                            </p:tgtEl>
                                          </p:cBhvr>
                                        </p:animEffect>
                                        <p:set>
                                          <p:cBhvr>
                                            <p:cTn id="49"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15"/>
                                            </p:tgtEl>
                                          </p:cBhvr>
                                        </p:animEffect>
                                        <p:animScale>
                                          <p:cBhvr>
                                            <p:cTn id="55" dur="250" autoRev="1" fill="hold"/>
                                            <p:tgtEl>
                                              <p:spTgt spid="15"/>
                                            </p:tgtEl>
                                          </p:cBhvr>
                                          <p:by x="105000" y="105000"/>
                                        </p:animScale>
                                      </p:childTnLst>
                                      <p:subTnLst>
                                        <p:audio>
                                          <p:cMediaNode>
                                            <p:cTn display="0" masterRel="sameClick">
                                              <p:stCondLst>
                                                <p:cond evt="begin" delay="0">
                                                  <p:tn val="53"/>
                                                </p:cond>
                                              </p:stCondLst>
                                              <p:endCondLst>
                                                <p:cond evt="onStopAudio" delay="0">
                                                  <p:tgtEl>
                                                    <p:sldTgt/>
                                                  </p:tgtEl>
                                                </p:cond>
                                              </p:endCondLst>
                                            </p:cTn>
                                            <p:tgtEl>
                                              <p:sndTgt r:embed="rId14" name="hammer.wav"/>
                                            </p:tgtEl>
                                          </p:cMediaNode>
                                        </p:audio>
                                      </p:subTnLst>
                                    </p:cTn>
                                  </p:par>
                                </p:childTnLst>
                              </p:cTn>
                            </p:par>
                            <p:par>
                              <p:cTn id="56" fill="hold">
                                <p:stCondLst>
                                  <p:cond delay="500"/>
                                </p:stCondLst>
                                <p:childTnLst>
                                  <p:par>
                                    <p:cTn id="57" presetID="49" presetClass="entr" presetSubtype="0" decel="100000" fill="hold" nodeType="after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p:cTn id="59" dur="500" fill="hold"/>
                                            <p:tgtEl>
                                              <p:spTgt spid="24"/>
                                            </p:tgtEl>
                                            <p:attrNameLst>
                                              <p:attrName>ppt_w</p:attrName>
                                            </p:attrNameLst>
                                          </p:cBhvr>
                                          <p:tavLst>
                                            <p:tav tm="0">
                                              <p:val>
                                                <p:fltVal val="0"/>
                                              </p:val>
                                            </p:tav>
                                            <p:tav tm="100000">
                                              <p:val>
                                                <p:strVal val="#ppt_w"/>
                                              </p:val>
                                            </p:tav>
                                          </p:tavLst>
                                        </p:anim>
                                        <p:anim calcmode="lin" valueType="num">
                                          <p:cBhvr>
                                            <p:cTn id="60" dur="500" fill="hold"/>
                                            <p:tgtEl>
                                              <p:spTgt spid="24"/>
                                            </p:tgtEl>
                                            <p:attrNameLst>
                                              <p:attrName>ppt_h</p:attrName>
                                            </p:attrNameLst>
                                          </p:cBhvr>
                                          <p:tavLst>
                                            <p:tav tm="0">
                                              <p:val>
                                                <p:fltVal val="0"/>
                                              </p:val>
                                            </p:tav>
                                            <p:tav tm="100000">
                                              <p:val>
                                                <p:strVal val="#ppt_h"/>
                                              </p:val>
                                            </p:tav>
                                          </p:tavLst>
                                        </p:anim>
                                        <p:anim calcmode="lin" valueType="num">
                                          <p:cBhvr>
                                            <p:cTn id="61" dur="500" fill="hold"/>
                                            <p:tgtEl>
                                              <p:spTgt spid="24"/>
                                            </p:tgtEl>
                                            <p:attrNameLst>
                                              <p:attrName>style.rotation</p:attrName>
                                            </p:attrNameLst>
                                          </p:cBhvr>
                                          <p:tavLst>
                                            <p:tav tm="0">
                                              <p:val>
                                                <p:fltVal val="360"/>
                                              </p:val>
                                            </p:tav>
                                            <p:tav tm="100000">
                                              <p:val>
                                                <p:fltVal val="0"/>
                                              </p:val>
                                            </p:tav>
                                          </p:tavLst>
                                        </p:anim>
                                        <p:animEffect transition="in" filter="fade">
                                          <p:cBhvr>
                                            <p:cTn id="62" dur="500"/>
                                            <p:tgtEl>
                                              <p:spTgt spid="24"/>
                                            </p:tgtEl>
                                          </p:cBhvr>
                                        </p:animEffect>
                                      </p:childTnLst>
                                      <p:subTnLst>
                                        <p:audio>
                                          <p:cMediaNode>
                                            <p:cTn display="0" masterRel="sameClick">
                                              <p:stCondLst>
                                                <p:cond evt="begin" delay="0">
                                                  <p:tn val="57"/>
                                                </p:cond>
                                              </p:stCondLst>
                                              <p:endCondLst>
                                                <p:cond evt="onStopAudio" delay="0">
                                                  <p:tgtEl>
                                                    <p:sldTgt/>
                                                  </p:tgtEl>
                                                </p:cond>
                                              </p:endCondLst>
                                            </p:cTn>
                                            <p:tgtEl>
                                              <p:sndTgt r:embed="rId15" name="chimes.wav"/>
                                            </p:tgtEl>
                                          </p:cMediaNode>
                                        </p:audio>
                                      </p:subTnLst>
                                    </p:cTn>
                                  </p:par>
                                  <p:par>
                                    <p:cTn id="63" presetID="32" presetClass="emph" presetSubtype="0" fill="hold" nodeType="withEffect">
                                      <p:stCondLst>
                                        <p:cond delay="0"/>
                                      </p:stCondLst>
                                      <p:childTnLst>
                                        <p:animRot by="120000">
                                          <p:cBhvr>
                                            <p:cTn id="64" dur="100" fill="hold">
                                              <p:stCondLst>
                                                <p:cond delay="0"/>
                                              </p:stCondLst>
                                            </p:cTn>
                                            <p:tgtEl>
                                              <p:spTgt spid="24"/>
                                            </p:tgtEl>
                                            <p:attrNameLst>
                                              <p:attrName>r</p:attrName>
                                            </p:attrNameLst>
                                          </p:cBhvr>
                                        </p:animRot>
                                        <p:animRot by="-240000">
                                          <p:cBhvr>
                                            <p:cTn id="65" dur="200" fill="hold">
                                              <p:stCondLst>
                                                <p:cond delay="200"/>
                                              </p:stCondLst>
                                            </p:cTn>
                                            <p:tgtEl>
                                              <p:spTgt spid="24"/>
                                            </p:tgtEl>
                                            <p:attrNameLst>
                                              <p:attrName>r</p:attrName>
                                            </p:attrNameLst>
                                          </p:cBhvr>
                                        </p:animRot>
                                        <p:animRot by="240000">
                                          <p:cBhvr>
                                            <p:cTn id="66" dur="200" fill="hold">
                                              <p:stCondLst>
                                                <p:cond delay="400"/>
                                              </p:stCondLst>
                                            </p:cTn>
                                            <p:tgtEl>
                                              <p:spTgt spid="24"/>
                                            </p:tgtEl>
                                            <p:attrNameLst>
                                              <p:attrName>r</p:attrName>
                                            </p:attrNameLst>
                                          </p:cBhvr>
                                        </p:animRot>
                                        <p:animRot by="-240000">
                                          <p:cBhvr>
                                            <p:cTn id="67" dur="200" fill="hold">
                                              <p:stCondLst>
                                                <p:cond delay="600"/>
                                              </p:stCondLst>
                                            </p:cTn>
                                            <p:tgtEl>
                                              <p:spTgt spid="24"/>
                                            </p:tgtEl>
                                            <p:attrNameLst>
                                              <p:attrName>r</p:attrName>
                                            </p:attrNameLst>
                                          </p:cBhvr>
                                        </p:animRot>
                                        <p:animRot by="120000">
                                          <p:cBhvr>
                                            <p:cTn id="68" dur="200" fill="hold">
                                              <p:stCondLst>
                                                <p:cond delay="800"/>
                                              </p:stCondLst>
                                            </p:cTn>
                                            <p:tgtEl>
                                              <p:spTgt spid="24"/>
                                            </p:tgtEl>
                                            <p:attrNameLst>
                                              <p:attrName>r</p:attrName>
                                            </p:attrNameLst>
                                          </p:cBhvr>
                                        </p:animRot>
                                      </p:childTnLst>
                                    </p:cTn>
                                  </p:par>
                                  <p:par>
                                    <p:cTn id="69" presetID="10" presetClass="entr" presetSubtype="0" fill="hold" nodeType="with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fade">
                                          <p:cBhvr>
                                            <p:cTn id="71" dur="500"/>
                                            <p:tgtEl>
                                              <p:spTgt spid="28"/>
                                            </p:tgtEl>
                                          </p:cBhvr>
                                        </p:animEffect>
                                      </p:childTnLst>
                                    </p:cTn>
                                  </p:par>
                                  <p:par>
                                    <p:cTn id="72" presetID="31" presetClass="exit" presetSubtype="0" fill="hold" nodeType="withEffect">
                                      <p:stCondLst>
                                        <p:cond delay="0"/>
                                      </p:stCondLst>
                                      <p:childTnLst>
                                        <p:anim calcmode="lin" valueType="num">
                                          <p:cBhvr>
                                            <p:cTn id="73" dur="1000"/>
                                            <p:tgtEl>
                                              <p:spTgt spid="12"/>
                                            </p:tgtEl>
                                            <p:attrNameLst>
                                              <p:attrName>ppt_w</p:attrName>
                                            </p:attrNameLst>
                                          </p:cBhvr>
                                          <p:tavLst>
                                            <p:tav tm="0">
                                              <p:val>
                                                <p:strVal val="ppt_w"/>
                                              </p:val>
                                            </p:tav>
                                            <p:tav tm="100000">
                                              <p:val>
                                                <p:fltVal val="0"/>
                                              </p:val>
                                            </p:tav>
                                          </p:tavLst>
                                        </p:anim>
                                        <p:anim calcmode="lin" valueType="num">
                                          <p:cBhvr>
                                            <p:cTn id="74" dur="1000"/>
                                            <p:tgtEl>
                                              <p:spTgt spid="12"/>
                                            </p:tgtEl>
                                            <p:attrNameLst>
                                              <p:attrName>ppt_h</p:attrName>
                                            </p:attrNameLst>
                                          </p:cBhvr>
                                          <p:tavLst>
                                            <p:tav tm="0">
                                              <p:val>
                                                <p:strVal val="ppt_h"/>
                                              </p:val>
                                            </p:tav>
                                            <p:tav tm="100000">
                                              <p:val>
                                                <p:fltVal val="0"/>
                                              </p:val>
                                            </p:tav>
                                          </p:tavLst>
                                        </p:anim>
                                        <p:anim calcmode="lin" valueType="num">
                                          <p:cBhvr>
                                            <p:cTn id="75" dur="1000"/>
                                            <p:tgtEl>
                                              <p:spTgt spid="12"/>
                                            </p:tgtEl>
                                            <p:attrNameLst>
                                              <p:attrName>style.rotation</p:attrName>
                                            </p:attrNameLst>
                                          </p:cBhvr>
                                          <p:tavLst>
                                            <p:tav tm="0">
                                              <p:val>
                                                <p:fltVal val="0"/>
                                              </p:val>
                                            </p:tav>
                                            <p:tav tm="100000">
                                              <p:val>
                                                <p:fltVal val="90"/>
                                              </p:val>
                                            </p:tav>
                                          </p:tavLst>
                                        </p:anim>
                                        <p:animEffect transition="out" filter="fade">
                                          <p:cBhvr>
                                            <p:cTn id="76" dur="1000"/>
                                            <p:tgtEl>
                                              <p:spTgt spid="12"/>
                                            </p:tgtEl>
                                          </p:cBhvr>
                                        </p:animEffect>
                                        <p:set>
                                          <p:cBhvr>
                                            <p:cTn id="77" dur="1" fill="hold">
                                              <p:stCondLst>
                                                <p:cond delay="999"/>
                                              </p:stCondLst>
                                            </p:cTn>
                                            <p:tgtEl>
                                              <p:spTgt spid="12"/>
                                            </p:tgtEl>
                                            <p:attrNameLst>
                                              <p:attrName>style.visibility</p:attrName>
                                            </p:attrNameLst>
                                          </p:cBhvr>
                                          <p:to>
                                            <p:strVal val="hidden"/>
                                          </p:to>
                                        </p:set>
                                      </p:childTnLst>
                                    </p:cTn>
                                  </p:par>
                                  <p:par>
                                    <p:cTn id="78" presetID="31" presetClass="exit" presetSubtype="0" fill="hold" nodeType="withEffect">
                                      <p:stCondLst>
                                        <p:cond delay="0"/>
                                      </p:stCondLst>
                                      <p:childTnLst>
                                        <p:anim calcmode="lin" valueType="num">
                                          <p:cBhvr>
                                            <p:cTn id="79" dur="1000"/>
                                            <p:tgtEl>
                                              <p:spTgt spid="18"/>
                                            </p:tgtEl>
                                            <p:attrNameLst>
                                              <p:attrName>ppt_w</p:attrName>
                                            </p:attrNameLst>
                                          </p:cBhvr>
                                          <p:tavLst>
                                            <p:tav tm="0">
                                              <p:val>
                                                <p:strVal val="ppt_w"/>
                                              </p:val>
                                            </p:tav>
                                            <p:tav tm="100000">
                                              <p:val>
                                                <p:fltVal val="0"/>
                                              </p:val>
                                            </p:tav>
                                          </p:tavLst>
                                        </p:anim>
                                        <p:anim calcmode="lin" valueType="num">
                                          <p:cBhvr>
                                            <p:cTn id="80" dur="1000"/>
                                            <p:tgtEl>
                                              <p:spTgt spid="18"/>
                                            </p:tgtEl>
                                            <p:attrNameLst>
                                              <p:attrName>ppt_h</p:attrName>
                                            </p:attrNameLst>
                                          </p:cBhvr>
                                          <p:tavLst>
                                            <p:tav tm="0">
                                              <p:val>
                                                <p:strVal val="ppt_h"/>
                                              </p:val>
                                            </p:tav>
                                            <p:tav tm="100000">
                                              <p:val>
                                                <p:fltVal val="0"/>
                                              </p:val>
                                            </p:tav>
                                          </p:tavLst>
                                        </p:anim>
                                        <p:anim calcmode="lin" valueType="num">
                                          <p:cBhvr>
                                            <p:cTn id="81" dur="1000"/>
                                            <p:tgtEl>
                                              <p:spTgt spid="18"/>
                                            </p:tgtEl>
                                            <p:attrNameLst>
                                              <p:attrName>style.rotation</p:attrName>
                                            </p:attrNameLst>
                                          </p:cBhvr>
                                          <p:tavLst>
                                            <p:tav tm="0">
                                              <p:val>
                                                <p:fltVal val="0"/>
                                              </p:val>
                                            </p:tav>
                                            <p:tav tm="100000">
                                              <p:val>
                                                <p:fltVal val="90"/>
                                              </p:val>
                                            </p:tav>
                                          </p:tavLst>
                                        </p:anim>
                                        <p:animEffect transition="out" filter="fade">
                                          <p:cBhvr>
                                            <p:cTn id="82" dur="1000"/>
                                            <p:tgtEl>
                                              <p:spTgt spid="18"/>
                                            </p:tgtEl>
                                          </p:cBhvr>
                                        </p:animEffect>
                                        <p:set>
                                          <p:cBhvr>
                                            <p:cTn id="83"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9F40922F-9511-9502-727E-EC93FFEA28DF}"/>
              </a:ext>
            </a:extLst>
          </p:cNvPr>
          <p:cNvGrpSpPr/>
          <p:nvPr/>
        </p:nvGrpSpPr>
        <p:grpSpPr>
          <a:xfrm>
            <a:off x="-1156815" y="103355"/>
            <a:ext cx="13348815" cy="1651382"/>
            <a:chOff x="-1307881" y="294969"/>
            <a:chExt cx="13348815" cy="2173912"/>
          </a:xfrm>
        </p:grpSpPr>
        <p:grpSp>
          <p:nvGrpSpPr>
            <p:cNvPr id="6" name="Group 5">
              <a:extLst>
                <a:ext uri="{FF2B5EF4-FFF2-40B4-BE49-F238E27FC236}">
                  <a16:creationId xmlns:a16="http://schemas.microsoft.com/office/drawing/2014/main" xmlns="" id="{80D60915-F416-2E17-4C26-0147FD4733E8}"/>
                </a:ext>
              </a:extLst>
            </p:cNvPr>
            <p:cNvGrpSpPr/>
            <p:nvPr/>
          </p:nvGrpSpPr>
          <p:grpSpPr>
            <a:xfrm>
              <a:off x="-1307881" y="294969"/>
              <a:ext cx="13221974" cy="2173912"/>
              <a:chOff x="-1307881" y="294969"/>
              <a:chExt cx="13221974" cy="2173912"/>
            </a:xfrm>
          </p:grpSpPr>
          <p:sp>
            <p:nvSpPr>
              <p:cNvPr id="8" name="Hình chữ nhật: Góc Tròn 13">
                <a:extLst>
                  <a:ext uri="{FF2B5EF4-FFF2-40B4-BE49-F238E27FC236}">
                    <a16:creationId xmlns:a16="http://schemas.microsoft.com/office/drawing/2014/main" xmlns="" id="{80A74700-7376-5C8D-FF97-2D84A386084D}"/>
                  </a:ext>
                </a:extLst>
              </p:cNvPr>
              <p:cNvSpPr/>
              <p:nvPr/>
            </p:nvSpPr>
            <p:spPr>
              <a:xfrm>
                <a:off x="383136" y="294969"/>
                <a:ext cx="11530957" cy="2173912"/>
              </a:xfrm>
              <a:custGeom>
                <a:avLst/>
                <a:gdLst>
                  <a:gd name="connsiteX0" fmla="*/ 0 w 11530957"/>
                  <a:gd name="connsiteY0" fmla="*/ 362326 h 2173912"/>
                  <a:gd name="connsiteX1" fmla="*/ 362326 w 11530957"/>
                  <a:gd name="connsiteY1" fmla="*/ 0 h 2173912"/>
                  <a:gd name="connsiteX2" fmla="*/ 11168631 w 11530957"/>
                  <a:gd name="connsiteY2" fmla="*/ 0 h 2173912"/>
                  <a:gd name="connsiteX3" fmla="*/ 11530957 w 11530957"/>
                  <a:gd name="connsiteY3" fmla="*/ 362326 h 2173912"/>
                  <a:gd name="connsiteX4" fmla="*/ 11530957 w 11530957"/>
                  <a:gd name="connsiteY4" fmla="*/ 1811586 h 2173912"/>
                  <a:gd name="connsiteX5" fmla="*/ 11168631 w 11530957"/>
                  <a:gd name="connsiteY5" fmla="*/ 2173912 h 2173912"/>
                  <a:gd name="connsiteX6" fmla="*/ 362326 w 11530957"/>
                  <a:gd name="connsiteY6" fmla="*/ 2173912 h 2173912"/>
                  <a:gd name="connsiteX7" fmla="*/ 0 w 11530957"/>
                  <a:gd name="connsiteY7" fmla="*/ 1811586 h 2173912"/>
                  <a:gd name="connsiteX8" fmla="*/ 0 w 11530957"/>
                  <a:gd name="connsiteY8" fmla="*/ 362326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6"/>
                    </a:moveTo>
                    <a:cubicBezTo>
                      <a:pt x="-13895" y="163083"/>
                      <a:pt x="161346" y="4960"/>
                      <a:pt x="362326" y="0"/>
                    </a:cubicBezTo>
                    <a:cubicBezTo>
                      <a:pt x="4594817" y="77600"/>
                      <a:pt x="9911360" y="-27269"/>
                      <a:pt x="11168631" y="0"/>
                    </a:cubicBezTo>
                    <a:cubicBezTo>
                      <a:pt x="11379880" y="-14698"/>
                      <a:pt x="11548733" y="167452"/>
                      <a:pt x="11530957" y="362326"/>
                    </a:cubicBezTo>
                    <a:cubicBezTo>
                      <a:pt x="11650298" y="734533"/>
                      <a:pt x="11461025" y="1581505"/>
                      <a:pt x="11530957" y="1811586"/>
                    </a:cubicBezTo>
                    <a:cubicBezTo>
                      <a:pt x="11514320" y="2005185"/>
                      <a:pt x="11338908" y="2187068"/>
                      <a:pt x="11168631" y="2173912"/>
                    </a:cubicBezTo>
                    <a:cubicBezTo>
                      <a:pt x="8916905" y="2223089"/>
                      <a:pt x="3453281" y="2051210"/>
                      <a:pt x="362326" y="2173912"/>
                    </a:cubicBezTo>
                    <a:cubicBezTo>
                      <a:pt x="157406" y="2210876"/>
                      <a:pt x="-15980" y="2025452"/>
                      <a:pt x="0" y="1811586"/>
                    </a:cubicBezTo>
                    <a:cubicBezTo>
                      <a:pt x="11780" y="1092457"/>
                      <a:pt x="-78357" y="1026037"/>
                      <a:pt x="0" y="362326"/>
                    </a:cubicBezTo>
                    <a:close/>
                  </a:path>
                  <a:path w="11530957" h="2173912" stroke="0" extrusionOk="0">
                    <a:moveTo>
                      <a:pt x="0" y="362326"/>
                    </a:moveTo>
                    <a:cubicBezTo>
                      <a:pt x="12417" y="160800"/>
                      <a:pt x="167098" y="-326"/>
                      <a:pt x="362326" y="0"/>
                    </a:cubicBezTo>
                    <a:cubicBezTo>
                      <a:pt x="2766759" y="-129276"/>
                      <a:pt x="6400469" y="-77778"/>
                      <a:pt x="11168631" y="0"/>
                    </a:cubicBezTo>
                    <a:cubicBezTo>
                      <a:pt x="11363877" y="-15498"/>
                      <a:pt x="11527433" y="182538"/>
                      <a:pt x="11530957" y="362326"/>
                    </a:cubicBezTo>
                    <a:cubicBezTo>
                      <a:pt x="11462788" y="649621"/>
                      <a:pt x="11566852" y="1264960"/>
                      <a:pt x="11530957" y="1811586"/>
                    </a:cubicBezTo>
                    <a:cubicBezTo>
                      <a:pt x="11531995" y="2013883"/>
                      <a:pt x="11358891" y="2177258"/>
                      <a:pt x="11168631" y="2173912"/>
                    </a:cubicBezTo>
                    <a:cubicBezTo>
                      <a:pt x="9850207" y="2218132"/>
                      <a:pt x="1969469" y="2144530"/>
                      <a:pt x="362326" y="2173912"/>
                    </a:cubicBezTo>
                    <a:cubicBezTo>
                      <a:pt x="160960" y="2169074"/>
                      <a:pt x="-36377" y="2003286"/>
                      <a:pt x="0" y="1811586"/>
                    </a:cubicBezTo>
                    <a:cubicBezTo>
                      <a:pt x="35307" y="1251542"/>
                      <a:pt x="-43835" y="902575"/>
                      <a:pt x="0" y="362326"/>
                    </a:cubicBezTo>
                    <a:close/>
                  </a:path>
                </a:pathLst>
              </a:custGeom>
              <a:solidFill>
                <a:schemeClr val="bg1"/>
              </a:solidFill>
              <a:ln w="76200">
                <a:solidFill>
                  <a:srgbClr val="C9DB64"/>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extBox 67">
                <a:extLst>
                  <a:ext uri="{FF2B5EF4-FFF2-40B4-BE49-F238E27FC236}">
                    <a16:creationId xmlns:a16="http://schemas.microsoft.com/office/drawing/2014/main" xmlns="" id="{3583A9C2-BB7D-D900-ED1E-7CE4451AC81D}"/>
                  </a:ext>
                </a:extLst>
              </p:cNvPr>
              <p:cNvSpPr txBox="1"/>
              <p:nvPr/>
            </p:nvSpPr>
            <p:spPr>
              <a:xfrm>
                <a:off x="-1307881" y="815391"/>
                <a:ext cx="4280542" cy="1381473"/>
              </a:xfrm>
              <a:prstGeom prst="rect">
                <a:avLst/>
              </a:prstGeom>
              <a:noFill/>
            </p:spPr>
            <p:txBody>
              <a:bodyPr wrap="square" rtlCol="0">
                <a:prstTxWarp prst="textArchUp">
                  <a:avLst/>
                </a:prstTxWarp>
                <a:spAutoFit/>
              </a:bodyPr>
              <a:lstStyle/>
              <a:p>
                <a:pPr algn="ctr"/>
                <a:r>
                  <a:rPr lang="en-US" sz="6000" b="1" err="1">
                    <a:ln w="9525">
                      <a:noFill/>
                      <a:prstDash val="solid"/>
                    </a:ln>
                    <a:solidFill>
                      <a:srgbClr val="FF5D5D"/>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Câu</a:t>
                </a:r>
                <a:r>
                  <a:rPr lang="en-US" sz="6000" b="1">
                    <a:ln w="9525">
                      <a:noFill/>
                      <a:prstDash val="solid"/>
                    </a:ln>
                    <a:solidFill>
                      <a:srgbClr val="FF5D5D"/>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2:</a:t>
                </a:r>
                <a:endParaRPr lang="en-US" sz="6000" b="1" dirty="0">
                  <a:ln w="9525">
                    <a:noFill/>
                    <a:prstDash val="solid"/>
                  </a:ln>
                  <a:solidFill>
                    <a:srgbClr val="FF5D5D"/>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sp>
          <p:nvSpPr>
            <p:cNvPr id="7" name="TextBox 6">
              <a:extLst>
                <a:ext uri="{FF2B5EF4-FFF2-40B4-BE49-F238E27FC236}">
                  <a16:creationId xmlns:a16="http://schemas.microsoft.com/office/drawing/2014/main" xmlns="" id="{0732B077-9ECF-249D-42F0-93D662BC9EB7}"/>
                </a:ext>
              </a:extLst>
            </p:cNvPr>
            <p:cNvSpPr txBox="1"/>
            <p:nvPr/>
          </p:nvSpPr>
          <p:spPr>
            <a:xfrm>
              <a:off x="1692868" y="379048"/>
              <a:ext cx="10348066" cy="715089"/>
            </a:xfrm>
            <a:prstGeom prst="roundRect">
              <a:avLst/>
            </a:prstGeom>
            <a:noFill/>
            <a:ln>
              <a:noFill/>
            </a:ln>
          </p:spPr>
          <p:txBody>
            <a:bodyPr wrap="square" rtlCol="0">
              <a:spAutoFit/>
            </a:bodyPr>
            <a:lstStyle/>
            <a:p>
              <a:pPr algn="ctr"/>
              <a:r>
                <a:rPr lang="en-US" sz="3600" b="1">
                  <a:solidFill>
                    <a:schemeClr val="tx1">
                      <a:lumMod val="85000"/>
                      <a:lumOff val="15000"/>
                    </a:schemeClr>
                  </a:solidFill>
                </a:rPr>
                <a:t>Sắp xếp các số sau theo thứ tự từ lớn đến bé.</a:t>
              </a:r>
              <a:endParaRPr lang="en-US" sz="3600" b="1" dirty="0">
                <a:solidFill>
                  <a:schemeClr val="tx1">
                    <a:lumMod val="85000"/>
                    <a:lumOff val="15000"/>
                  </a:schemeClr>
                </a:solidFill>
              </a:endParaRPr>
            </a:p>
          </p:txBody>
        </p:sp>
      </p:grpSp>
      <p:grpSp>
        <p:nvGrpSpPr>
          <p:cNvPr id="12" name="Group 11">
            <a:extLst>
              <a:ext uri="{FF2B5EF4-FFF2-40B4-BE49-F238E27FC236}">
                <a16:creationId xmlns:a16="http://schemas.microsoft.com/office/drawing/2014/main" xmlns="" id="{BF6E38D5-EB24-43EB-00C1-8F1FD0C3531E}"/>
              </a:ext>
            </a:extLst>
          </p:cNvPr>
          <p:cNvGrpSpPr/>
          <p:nvPr/>
        </p:nvGrpSpPr>
        <p:grpSpPr>
          <a:xfrm>
            <a:off x="638419" y="1634977"/>
            <a:ext cx="10893504" cy="1152242"/>
            <a:chOff x="-168783" y="4058988"/>
            <a:chExt cx="14343020" cy="1850968"/>
          </a:xfrm>
        </p:grpSpPr>
        <p:sp>
          <p:nvSpPr>
            <p:cNvPr id="13" name="a">
              <a:extLst>
                <a:ext uri="{FF2B5EF4-FFF2-40B4-BE49-F238E27FC236}">
                  <a16:creationId xmlns:a16="http://schemas.microsoft.com/office/drawing/2014/main" xmlns="" id="{0BAA8008-31E9-C209-2DED-AB5C59786AF8}"/>
                </a:ext>
              </a:extLst>
            </p:cNvPr>
            <p:cNvSpPr/>
            <p:nvPr/>
          </p:nvSpPr>
          <p:spPr>
            <a:xfrm>
              <a:off x="1260956" y="4539609"/>
              <a:ext cx="12913281" cy="1188773"/>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400" b="1">
                  <a:solidFill>
                    <a:srgbClr val="009999"/>
                  </a:solidFill>
                  <a:latin typeface="Calibri" panose="020F0502020204030204"/>
                </a:rPr>
                <a:t>9 758; 234 089; 324 080; 1 205 080.</a:t>
              </a:r>
              <a:endParaRPr lang="en-US" sz="4400" b="1" dirty="0">
                <a:solidFill>
                  <a:srgbClr val="009999"/>
                </a:solidFill>
                <a:latin typeface="Calibri" panose="020F0502020204030204"/>
              </a:endParaRPr>
            </a:p>
          </p:txBody>
        </p:sp>
        <p:pic>
          <p:nvPicPr>
            <p:cNvPr id="14" name="Picture 4">
              <a:extLst>
                <a:ext uri="{FF2B5EF4-FFF2-40B4-BE49-F238E27FC236}">
                  <a16:creationId xmlns:a16="http://schemas.microsoft.com/office/drawing/2014/main" xmlns="" id="{5D380AC8-CD3D-4823-3146-9B6FA5C4174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8783" y="4058988"/>
              <a:ext cx="1670495" cy="1850968"/>
            </a:xfrm>
            <a:prstGeom prst="rect">
              <a:avLst/>
            </a:prstGeom>
          </p:spPr>
        </p:pic>
      </p:grpSp>
      <p:grpSp>
        <p:nvGrpSpPr>
          <p:cNvPr id="15" name="Group 14">
            <a:extLst>
              <a:ext uri="{FF2B5EF4-FFF2-40B4-BE49-F238E27FC236}">
                <a16:creationId xmlns:a16="http://schemas.microsoft.com/office/drawing/2014/main" xmlns="" id="{8F7C616F-7497-9306-09D8-0487A5D5273C}"/>
              </a:ext>
            </a:extLst>
          </p:cNvPr>
          <p:cNvGrpSpPr/>
          <p:nvPr/>
        </p:nvGrpSpPr>
        <p:grpSpPr>
          <a:xfrm>
            <a:off x="700481" y="2901204"/>
            <a:ext cx="10765342" cy="1149781"/>
            <a:chOff x="9201542" y="4150605"/>
            <a:chExt cx="14174277" cy="1924536"/>
          </a:xfrm>
        </p:grpSpPr>
        <p:sp>
          <p:nvSpPr>
            <p:cNvPr id="16" name="b">
              <a:extLst>
                <a:ext uri="{FF2B5EF4-FFF2-40B4-BE49-F238E27FC236}">
                  <a16:creationId xmlns:a16="http://schemas.microsoft.com/office/drawing/2014/main" xmlns="" id="{9A51AD1E-1C65-0F7F-8937-E76986740501}"/>
                </a:ext>
              </a:extLst>
            </p:cNvPr>
            <p:cNvSpPr/>
            <p:nvPr/>
          </p:nvSpPr>
          <p:spPr>
            <a:xfrm>
              <a:off x="10332301" y="4622054"/>
              <a:ext cx="13043518" cy="1238668"/>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400" b="1">
                  <a:solidFill>
                    <a:srgbClr val="009999"/>
                  </a:solidFill>
                  <a:latin typeface="Calibri" panose="020F0502020204030204"/>
                </a:rPr>
                <a:t>234 089; 324 080; 1 205 080; 9 758.</a:t>
              </a:r>
              <a:endParaRPr lang="en-US" sz="4400" b="1" dirty="0">
                <a:solidFill>
                  <a:srgbClr val="009999"/>
                </a:solidFill>
                <a:latin typeface="Calibri" panose="020F0502020204030204"/>
              </a:endParaRPr>
            </a:p>
          </p:txBody>
        </p:sp>
        <p:pic>
          <p:nvPicPr>
            <p:cNvPr id="17" name="Picture 11">
              <a:extLst>
                <a:ext uri="{FF2B5EF4-FFF2-40B4-BE49-F238E27FC236}">
                  <a16:creationId xmlns:a16="http://schemas.microsoft.com/office/drawing/2014/main" xmlns="" id="{FDD16F4C-0B3C-FE47-29B3-8707E584A7A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201542" y="4150605"/>
              <a:ext cx="1729677" cy="1924536"/>
            </a:xfrm>
            <a:prstGeom prst="rect">
              <a:avLst/>
            </a:prstGeom>
          </p:spPr>
        </p:pic>
      </p:grpSp>
      <p:grpSp>
        <p:nvGrpSpPr>
          <p:cNvPr id="18" name="Group 17">
            <a:extLst>
              <a:ext uri="{FF2B5EF4-FFF2-40B4-BE49-F238E27FC236}">
                <a16:creationId xmlns:a16="http://schemas.microsoft.com/office/drawing/2014/main" xmlns="" id="{A80AE4D8-7723-0B42-93EE-7AB264BAED01}"/>
              </a:ext>
            </a:extLst>
          </p:cNvPr>
          <p:cNvGrpSpPr/>
          <p:nvPr/>
        </p:nvGrpSpPr>
        <p:grpSpPr>
          <a:xfrm>
            <a:off x="603957" y="4243146"/>
            <a:ext cx="10861865" cy="1149781"/>
            <a:chOff x="2457055" y="4240500"/>
            <a:chExt cx="12424667" cy="1880226"/>
          </a:xfrm>
        </p:grpSpPr>
        <p:sp>
          <p:nvSpPr>
            <p:cNvPr id="19" name="c">
              <a:extLst>
                <a:ext uri="{FF2B5EF4-FFF2-40B4-BE49-F238E27FC236}">
                  <a16:creationId xmlns:a16="http://schemas.microsoft.com/office/drawing/2014/main" xmlns="" id="{AD72CF8D-FB12-C231-81EF-667E3B656DE1}"/>
                </a:ext>
              </a:extLst>
            </p:cNvPr>
            <p:cNvSpPr/>
            <p:nvPr/>
          </p:nvSpPr>
          <p:spPr>
            <a:xfrm>
              <a:off x="3626200" y="4759487"/>
              <a:ext cx="11255522" cy="1210149"/>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400" b="1">
                  <a:solidFill>
                    <a:srgbClr val="009999"/>
                  </a:solidFill>
                  <a:latin typeface="Calibri" panose="020F0502020204030204"/>
                </a:rPr>
                <a:t>1 205 080; 324 0 80; 234 089; 9 758.</a:t>
              </a:r>
              <a:endParaRPr lang="en-US" sz="4400" b="1" dirty="0">
                <a:solidFill>
                  <a:srgbClr val="009999"/>
                </a:solidFill>
                <a:latin typeface="Calibri" panose="020F0502020204030204"/>
              </a:endParaRPr>
            </a:p>
          </p:txBody>
        </p:sp>
        <p:pic>
          <p:nvPicPr>
            <p:cNvPr id="20" name="Picture 12">
              <a:extLst>
                <a:ext uri="{FF2B5EF4-FFF2-40B4-BE49-F238E27FC236}">
                  <a16:creationId xmlns:a16="http://schemas.microsoft.com/office/drawing/2014/main" xmlns="" id="{593AE572-4C6D-A7A7-8889-A5676FE0BA9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457055" y="4240500"/>
              <a:ext cx="1722756" cy="1880226"/>
            </a:xfrm>
            <a:prstGeom prst="rect">
              <a:avLst/>
            </a:prstGeom>
          </p:spPr>
        </p:pic>
      </p:grpSp>
      <p:pic>
        <p:nvPicPr>
          <p:cNvPr id="24" name="Đúng">
            <a:extLst>
              <a:ext uri="{FF2B5EF4-FFF2-40B4-BE49-F238E27FC236}">
                <a16:creationId xmlns:a16="http://schemas.microsoft.com/office/drawing/2014/main" xmlns="" id="{6E830A84-09B6-3C14-B5CA-2A80DF55262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1252" y="4115045"/>
            <a:ext cx="1631474" cy="1305178"/>
          </a:xfrm>
          <a:prstGeom prst="rect">
            <a:avLst/>
          </a:prstGeom>
        </p:spPr>
      </p:pic>
      <p:pic>
        <p:nvPicPr>
          <p:cNvPr id="28" name="Picture 27">
            <a:extLst>
              <a:ext uri="{FF2B5EF4-FFF2-40B4-BE49-F238E27FC236}">
                <a16:creationId xmlns:a16="http://schemas.microsoft.com/office/drawing/2014/main" xmlns="" id="{A356C8E9-42F9-C6F6-F534-73606ECBD3F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940871">
            <a:off x="-51175" y="3742241"/>
            <a:ext cx="1404701" cy="1636544"/>
          </a:xfrm>
          <a:prstGeom prst="rect">
            <a:avLst/>
          </a:prstGeom>
        </p:spPr>
      </p:pic>
      <p:sp>
        <p:nvSpPr>
          <p:cNvPr id="35" name="TextBox 34">
            <a:extLst>
              <a:ext uri="{FF2B5EF4-FFF2-40B4-BE49-F238E27FC236}">
                <a16:creationId xmlns:a16="http://schemas.microsoft.com/office/drawing/2014/main" xmlns="" id="{84BEE27A-3D2B-AF60-6CCE-53338E008538}"/>
              </a:ext>
            </a:extLst>
          </p:cNvPr>
          <p:cNvSpPr txBox="1"/>
          <p:nvPr/>
        </p:nvSpPr>
        <p:spPr>
          <a:xfrm>
            <a:off x="2014168" y="889980"/>
            <a:ext cx="8571024" cy="707886"/>
          </a:xfrm>
          <a:prstGeom prst="rect">
            <a:avLst/>
          </a:prstGeom>
          <a:noFill/>
        </p:spPr>
        <p:txBody>
          <a:bodyPr wrap="square" rtlCol="0">
            <a:spAutoFit/>
          </a:bodyPr>
          <a:lstStyle/>
          <a:p>
            <a:r>
              <a:rPr lang="en-US" sz="4000"/>
              <a:t>9 758; 234 089; 324 080; 1 205 080.</a:t>
            </a:r>
          </a:p>
        </p:txBody>
      </p:sp>
      <p:grpSp>
        <p:nvGrpSpPr>
          <p:cNvPr id="36" name="Group 35">
            <a:extLst>
              <a:ext uri="{FF2B5EF4-FFF2-40B4-BE49-F238E27FC236}">
                <a16:creationId xmlns:a16="http://schemas.microsoft.com/office/drawing/2014/main" xmlns="" id="{2DCAA7A2-EA29-0DD0-D629-AEBFEFFF23FE}"/>
              </a:ext>
            </a:extLst>
          </p:cNvPr>
          <p:cNvGrpSpPr/>
          <p:nvPr/>
        </p:nvGrpSpPr>
        <p:grpSpPr>
          <a:xfrm>
            <a:off x="836825" y="5523862"/>
            <a:ext cx="10601473" cy="1297849"/>
            <a:chOff x="10355200" y="7900145"/>
            <a:chExt cx="15723060" cy="1870036"/>
          </a:xfrm>
        </p:grpSpPr>
        <p:sp>
          <p:nvSpPr>
            <p:cNvPr id="37" name="d">
              <a:extLst>
                <a:ext uri="{FF2B5EF4-FFF2-40B4-BE49-F238E27FC236}">
                  <a16:creationId xmlns:a16="http://schemas.microsoft.com/office/drawing/2014/main" xmlns="" id="{C3B379C4-4659-F36F-9B90-4AE0CFFC1CB3}"/>
                </a:ext>
              </a:extLst>
            </p:cNvPr>
            <p:cNvSpPr/>
            <p:nvPr/>
          </p:nvSpPr>
          <p:spPr>
            <a:xfrm>
              <a:off x="11484872" y="8080552"/>
              <a:ext cx="14593388" cy="1066275"/>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400" b="1">
                  <a:solidFill>
                    <a:srgbClr val="009999"/>
                  </a:solidFill>
                  <a:latin typeface="Calibri" panose="020F0502020204030204"/>
                </a:rPr>
                <a:t>324 080; 9 758; 1 205 080; 234 089.</a:t>
              </a:r>
              <a:endParaRPr lang="en-US" sz="4400" b="1" dirty="0">
                <a:solidFill>
                  <a:srgbClr val="009999"/>
                </a:solidFill>
                <a:latin typeface="Calibri" panose="020F0502020204030204"/>
              </a:endParaRPr>
            </a:p>
          </p:txBody>
        </p:sp>
        <p:pic>
          <p:nvPicPr>
            <p:cNvPr id="38" name="Picture 13">
              <a:extLst>
                <a:ext uri="{FF2B5EF4-FFF2-40B4-BE49-F238E27FC236}">
                  <a16:creationId xmlns:a16="http://schemas.microsoft.com/office/drawing/2014/main" xmlns="" id="{6502EAD6-CB08-2276-6173-4E09666F61BD}"/>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0355200" y="7900145"/>
              <a:ext cx="1701731" cy="1870036"/>
            </a:xfrm>
            <a:prstGeom prst="rect">
              <a:avLst/>
            </a:prstGeom>
          </p:spPr>
        </p:pic>
      </p:grpSp>
    </p:spTree>
    <p:extLst>
      <p:ext uri="{BB962C8B-B14F-4D97-AF65-F5344CB8AC3E}">
        <p14:creationId xmlns:p14="http://schemas.microsoft.com/office/powerpoint/2010/main" val="8237108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2" presetClass="entr" presetSubtype="4" fill="hold" nodeType="afterEffect" p14:presetBounceEnd="70667">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14:bounceEnd="70667">
                                          <p:cBhvr additive="base">
                                            <p:cTn id="13" dur="1000" fill="hold"/>
                                            <p:tgtEl>
                                              <p:spTgt spid="12"/>
                                            </p:tgtEl>
                                            <p:attrNameLst>
                                              <p:attrName>ppt_x</p:attrName>
                                            </p:attrNameLst>
                                          </p:cBhvr>
                                          <p:tavLst>
                                            <p:tav tm="0">
                                              <p:val>
                                                <p:strVal val="#ppt_x"/>
                                              </p:val>
                                            </p:tav>
                                            <p:tav tm="100000">
                                              <p:val>
                                                <p:strVal val="#ppt_x"/>
                                              </p:val>
                                            </p:tav>
                                          </p:tavLst>
                                        </p:anim>
                                        <p:anim calcmode="lin" valueType="num" p14:bounceEnd="70667">
                                          <p:cBhvr additive="base">
                                            <p:cTn id="14" dur="1000" fill="hold"/>
                                            <p:tgtEl>
                                              <p:spTgt spid="12"/>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2" presetClass="entr" presetSubtype="4" fill="hold" nodeType="afterEffect" p14:presetBounceEnd="70667">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14:bounceEnd="70667">
                                          <p:cBhvr additive="base">
                                            <p:cTn id="18" dur="1000" fill="hold"/>
                                            <p:tgtEl>
                                              <p:spTgt spid="15"/>
                                            </p:tgtEl>
                                            <p:attrNameLst>
                                              <p:attrName>ppt_x</p:attrName>
                                            </p:attrNameLst>
                                          </p:cBhvr>
                                          <p:tavLst>
                                            <p:tav tm="0">
                                              <p:val>
                                                <p:strVal val="#ppt_x"/>
                                              </p:val>
                                            </p:tav>
                                            <p:tav tm="100000">
                                              <p:val>
                                                <p:strVal val="#ppt_x"/>
                                              </p:val>
                                            </p:tav>
                                          </p:tavLst>
                                        </p:anim>
                                        <p:anim calcmode="lin" valueType="num" p14:bounceEnd="70667">
                                          <p:cBhvr additive="base">
                                            <p:cTn id="19" dur="1000" fill="hold"/>
                                            <p:tgtEl>
                                              <p:spTgt spid="1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14:presetBounceEnd="70667">
                                      <p:stCondLst>
                                        <p:cond delay="500"/>
                                      </p:stCondLst>
                                      <p:childTnLst>
                                        <p:set>
                                          <p:cBhvr>
                                            <p:cTn id="21" dur="1" fill="hold">
                                              <p:stCondLst>
                                                <p:cond delay="0"/>
                                              </p:stCondLst>
                                            </p:cTn>
                                            <p:tgtEl>
                                              <p:spTgt spid="18"/>
                                            </p:tgtEl>
                                            <p:attrNameLst>
                                              <p:attrName>style.visibility</p:attrName>
                                            </p:attrNameLst>
                                          </p:cBhvr>
                                          <p:to>
                                            <p:strVal val="visible"/>
                                          </p:to>
                                        </p:set>
                                        <p:anim calcmode="lin" valueType="num" p14:bounceEnd="70667">
                                          <p:cBhvr additive="base">
                                            <p:cTn id="22" dur="1000" fill="hold"/>
                                            <p:tgtEl>
                                              <p:spTgt spid="18"/>
                                            </p:tgtEl>
                                            <p:attrNameLst>
                                              <p:attrName>ppt_x</p:attrName>
                                            </p:attrNameLst>
                                          </p:cBhvr>
                                          <p:tavLst>
                                            <p:tav tm="0">
                                              <p:val>
                                                <p:strVal val="#ppt_x"/>
                                              </p:val>
                                            </p:tav>
                                            <p:tav tm="100000">
                                              <p:val>
                                                <p:strVal val="#ppt_x"/>
                                              </p:val>
                                            </p:tav>
                                          </p:tavLst>
                                        </p:anim>
                                        <p:anim calcmode="lin" valueType="num" p14:bounceEnd="70667">
                                          <p:cBhvr additive="base">
                                            <p:cTn id="23" dur="1000" fill="hold"/>
                                            <p:tgtEl>
                                              <p:spTgt spid="18"/>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14:presetBounceEnd="70667">
                                      <p:stCondLst>
                                        <p:cond delay="1500"/>
                                      </p:stCondLst>
                                      <p:childTnLst>
                                        <p:set>
                                          <p:cBhvr>
                                            <p:cTn id="25" dur="1" fill="hold">
                                              <p:stCondLst>
                                                <p:cond delay="0"/>
                                              </p:stCondLst>
                                            </p:cTn>
                                            <p:tgtEl>
                                              <p:spTgt spid="36"/>
                                            </p:tgtEl>
                                            <p:attrNameLst>
                                              <p:attrName>style.visibility</p:attrName>
                                            </p:attrNameLst>
                                          </p:cBhvr>
                                          <p:to>
                                            <p:strVal val="visible"/>
                                          </p:to>
                                        </p:set>
                                        <p:anim calcmode="lin" valueType="num" p14:bounceEnd="70667">
                                          <p:cBhvr additive="base">
                                            <p:cTn id="26" dur="1000" fill="hold"/>
                                            <p:tgtEl>
                                              <p:spTgt spid="36"/>
                                            </p:tgtEl>
                                            <p:attrNameLst>
                                              <p:attrName>ppt_x</p:attrName>
                                            </p:attrNameLst>
                                          </p:cBhvr>
                                          <p:tavLst>
                                            <p:tav tm="0">
                                              <p:val>
                                                <p:strVal val="#ppt_x"/>
                                              </p:val>
                                            </p:tav>
                                            <p:tav tm="100000">
                                              <p:val>
                                                <p:strVal val="#ppt_x"/>
                                              </p:val>
                                            </p:tav>
                                          </p:tavLst>
                                        </p:anim>
                                        <p:anim calcmode="lin" valueType="num" p14:bounceEnd="70667">
                                          <p:cBhvr additive="base">
                                            <p:cTn id="27"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withEffect">
                                      <p:stCondLst>
                                        <p:cond delay="0"/>
                                      </p:stCondLst>
                                      <p:childTnLst>
                                        <p:animEffect transition="out" filter="fade">
                                          <p:cBhvr>
                                            <p:cTn id="32" dur="500" tmFilter="0, 0; .2, .5; .8, .5; 1, 0"/>
                                            <p:tgtEl>
                                              <p:spTgt spid="12"/>
                                            </p:tgtEl>
                                          </p:cBhvr>
                                        </p:animEffect>
                                        <p:animScale>
                                          <p:cBhvr>
                                            <p:cTn id="33" dur="250" autoRev="1" fill="hold"/>
                                            <p:tgtEl>
                                              <p:spTgt spid="12"/>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3" name="hammer.wav"/>
                                            </p:tgtEl>
                                          </p:cMediaNode>
                                        </p:audio>
                                      </p:subTnLst>
                                    </p:cTn>
                                  </p:par>
                                </p:childTnLst>
                              </p:cTn>
                            </p:par>
                            <p:par>
                              <p:cTn id="34" fill="hold">
                                <p:stCondLst>
                                  <p:cond delay="500"/>
                                </p:stCondLst>
                                <p:childTnLst>
                                  <p:par>
                                    <p:cTn id="35" presetID="31" presetClass="exit" presetSubtype="0" fill="hold" nodeType="afterEffect">
                                      <p:stCondLst>
                                        <p:cond delay="0"/>
                                      </p:stCondLst>
                                      <p:childTnLst>
                                        <p:anim calcmode="lin" valueType="num">
                                          <p:cBhvr>
                                            <p:cTn id="36" dur="1000"/>
                                            <p:tgtEl>
                                              <p:spTgt spid="12"/>
                                            </p:tgtEl>
                                            <p:attrNameLst>
                                              <p:attrName>ppt_w</p:attrName>
                                            </p:attrNameLst>
                                          </p:cBhvr>
                                          <p:tavLst>
                                            <p:tav tm="0">
                                              <p:val>
                                                <p:strVal val="ppt_w"/>
                                              </p:val>
                                            </p:tav>
                                            <p:tav tm="100000">
                                              <p:val>
                                                <p:fltVal val="0"/>
                                              </p:val>
                                            </p:tav>
                                          </p:tavLst>
                                        </p:anim>
                                        <p:anim calcmode="lin" valueType="num">
                                          <p:cBhvr>
                                            <p:cTn id="37" dur="1000"/>
                                            <p:tgtEl>
                                              <p:spTgt spid="12"/>
                                            </p:tgtEl>
                                            <p:attrNameLst>
                                              <p:attrName>ppt_h</p:attrName>
                                            </p:attrNameLst>
                                          </p:cBhvr>
                                          <p:tavLst>
                                            <p:tav tm="0">
                                              <p:val>
                                                <p:strVal val="ppt_h"/>
                                              </p:val>
                                            </p:tav>
                                            <p:tav tm="100000">
                                              <p:val>
                                                <p:fltVal val="0"/>
                                              </p:val>
                                            </p:tav>
                                          </p:tavLst>
                                        </p:anim>
                                        <p:anim calcmode="lin" valueType="num">
                                          <p:cBhvr>
                                            <p:cTn id="38" dur="1000"/>
                                            <p:tgtEl>
                                              <p:spTgt spid="12"/>
                                            </p:tgtEl>
                                            <p:attrNameLst>
                                              <p:attrName>style.rotation</p:attrName>
                                            </p:attrNameLst>
                                          </p:cBhvr>
                                          <p:tavLst>
                                            <p:tav tm="0">
                                              <p:val>
                                                <p:fltVal val="0"/>
                                              </p:val>
                                            </p:tav>
                                            <p:tav tm="100000">
                                              <p:val>
                                                <p:fltVal val="90"/>
                                              </p:val>
                                            </p:tav>
                                          </p:tavLst>
                                        </p:anim>
                                        <p:animEffect transition="out" filter="fade">
                                          <p:cBhvr>
                                            <p:cTn id="39" dur="1000"/>
                                            <p:tgtEl>
                                              <p:spTgt spid="12"/>
                                            </p:tgtEl>
                                          </p:cBhvr>
                                        </p:animEffect>
                                        <p:set>
                                          <p:cBhvr>
                                            <p:cTn id="40"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18"/>
                                            </p:tgtEl>
                                          </p:cBhvr>
                                        </p:animEffect>
                                        <p:animScale>
                                          <p:cBhvr>
                                            <p:cTn id="46" dur="250" autoRev="1" fill="hold"/>
                                            <p:tgtEl>
                                              <p:spTgt spid="18"/>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3" name="hammer.wav"/>
                                            </p:tgtEl>
                                          </p:cMediaNode>
                                        </p:audio>
                                      </p:subTnLst>
                                    </p:cTn>
                                  </p:par>
                                </p:childTnLst>
                              </p:cTn>
                            </p:par>
                            <p:par>
                              <p:cTn id="47" fill="hold">
                                <p:stCondLst>
                                  <p:cond delay="500"/>
                                </p:stCondLst>
                                <p:childTnLst>
                                  <p:par>
                                    <p:cTn id="48" presetID="49" presetClass="entr" presetSubtype="0" decel="100000" fill="hold" nodeType="after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500" fill="hold"/>
                                            <p:tgtEl>
                                              <p:spTgt spid="24"/>
                                            </p:tgtEl>
                                            <p:attrNameLst>
                                              <p:attrName>ppt_w</p:attrName>
                                            </p:attrNameLst>
                                          </p:cBhvr>
                                          <p:tavLst>
                                            <p:tav tm="0">
                                              <p:val>
                                                <p:fltVal val="0"/>
                                              </p:val>
                                            </p:tav>
                                            <p:tav tm="100000">
                                              <p:val>
                                                <p:strVal val="#ppt_w"/>
                                              </p:val>
                                            </p:tav>
                                          </p:tavLst>
                                        </p:anim>
                                        <p:anim calcmode="lin" valueType="num">
                                          <p:cBhvr>
                                            <p:cTn id="51" dur="500" fill="hold"/>
                                            <p:tgtEl>
                                              <p:spTgt spid="24"/>
                                            </p:tgtEl>
                                            <p:attrNameLst>
                                              <p:attrName>ppt_h</p:attrName>
                                            </p:attrNameLst>
                                          </p:cBhvr>
                                          <p:tavLst>
                                            <p:tav tm="0">
                                              <p:val>
                                                <p:fltVal val="0"/>
                                              </p:val>
                                            </p:tav>
                                            <p:tav tm="100000">
                                              <p:val>
                                                <p:strVal val="#ppt_h"/>
                                              </p:val>
                                            </p:tav>
                                          </p:tavLst>
                                        </p:anim>
                                        <p:anim calcmode="lin" valueType="num">
                                          <p:cBhvr>
                                            <p:cTn id="52" dur="500" fill="hold"/>
                                            <p:tgtEl>
                                              <p:spTgt spid="24"/>
                                            </p:tgtEl>
                                            <p:attrNameLst>
                                              <p:attrName>style.rotation</p:attrName>
                                            </p:attrNameLst>
                                          </p:cBhvr>
                                          <p:tavLst>
                                            <p:tav tm="0">
                                              <p:val>
                                                <p:fltVal val="360"/>
                                              </p:val>
                                            </p:tav>
                                            <p:tav tm="100000">
                                              <p:val>
                                                <p:fltVal val="0"/>
                                              </p:val>
                                            </p:tav>
                                          </p:tavLst>
                                        </p:anim>
                                        <p:animEffect transition="in" filter="fade">
                                          <p:cBhvr>
                                            <p:cTn id="53" dur="500"/>
                                            <p:tgtEl>
                                              <p:spTgt spid="24"/>
                                            </p:tgtEl>
                                          </p:cBhvr>
                                        </p:animEffect>
                                      </p:childTnLst>
                                      <p:subTnLst>
                                        <p:audio>
                                          <p:cMediaNode>
                                            <p:cTn display="0" masterRel="sameClick">
                                              <p:stCondLst>
                                                <p:cond evt="begin" delay="0">
                                                  <p:tn val="48"/>
                                                </p:cond>
                                              </p:stCondLst>
                                              <p:endCondLst>
                                                <p:cond evt="onStopAudio" delay="0">
                                                  <p:tgtEl>
                                                    <p:sldTgt/>
                                                  </p:tgtEl>
                                                </p:cond>
                                              </p:endCondLst>
                                            </p:cTn>
                                            <p:tgtEl>
                                              <p:sndTgt r:embed="rId4" name="chimes.wav"/>
                                            </p:tgtEl>
                                          </p:cMediaNode>
                                        </p:audio>
                                      </p:subTnLst>
                                    </p:cTn>
                                  </p:par>
                                  <p:par>
                                    <p:cTn id="54" presetID="32" presetClass="emph" presetSubtype="0" fill="hold" nodeType="withEffect">
                                      <p:stCondLst>
                                        <p:cond delay="0"/>
                                      </p:stCondLst>
                                      <p:childTnLst>
                                        <p:animRot by="120000">
                                          <p:cBhvr>
                                            <p:cTn id="55" dur="100" fill="hold">
                                              <p:stCondLst>
                                                <p:cond delay="0"/>
                                              </p:stCondLst>
                                            </p:cTn>
                                            <p:tgtEl>
                                              <p:spTgt spid="24"/>
                                            </p:tgtEl>
                                            <p:attrNameLst>
                                              <p:attrName>r</p:attrName>
                                            </p:attrNameLst>
                                          </p:cBhvr>
                                        </p:animRot>
                                        <p:animRot by="-240000">
                                          <p:cBhvr>
                                            <p:cTn id="56" dur="200" fill="hold">
                                              <p:stCondLst>
                                                <p:cond delay="200"/>
                                              </p:stCondLst>
                                            </p:cTn>
                                            <p:tgtEl>
                                              <p:spTgt spid="24"/>
                                            </p:tgtEl>
                                            <p:attrNameLst>
                                              <p:attrName>r</p:attrName>
                                            </p:attrNameLst>
                                          </p:cBhvr>
                                        </p:animRot>
                                        <p:animRot by="240000">
                                          <p:cBhvr>
                                            <p:cTn id="57" dur="200" fill="hold">
                                              <p:stCondLst>
                                                <p:cond delay="400"/>
                                              </p:stCondLst>
                                            </p:cTn>
                                            <p:tgtEl>
                                              <p:spTgt spid="24"/>
                                            </p:tgtEl>
                                            <p:attrNameLst>
                                              <p:attrName>r</p:attrName>
                                            </p:attrNameLst>
                                          </p:cBhvr>
                                        </p:animRot>
                                        <p:animRot by="-240000">
                                          <p:cBhvr>
                                            <p:cTn id="58" dur="200" fill="hold">
                                              <p:stCondLst>
                                                <p:cond delay="600"/>
                                              </p:stCondLst>
                                            </p:cTn>
                                            <p:tgtEl>
                                              <p:spTgt spid="24"/>
                                            </p:tgtEl>
                                            <p:attrNameLst>
                                              <p:attrName>r</p:attrName>
                                            </p:attrNameLst>
                                          </p:cBhvr>
                                        </p:animRot>
                                        <p:animRot by="120000">
                                          <p:cBhvr>
                                            <p:cTn id="59" dur="200" fill="hold">
                                              <p:stCondLst>
                                                <p:cond delay="800"/>
                                              </p:stCondLst>
                                            </p:cTn>
                                            <p:tgtEl>
                                              <p:spTgt spid="24"/>
                                            </p:tgtEl>
                                            <p:attrNameLst>
                                              <p:attrName>r</p:attrName>
                                            </p:attrNameLst>
                                          </p:cBhvr>
                                        </p:animRot>
                                      </p:childTnLst>
                                    </p:cTn>
                                  </p:par>
                                  <p:par>
                                    <p:cTn id="60" presetID="10" presetClass="entr" presetSubtype="0" fill="hold"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par>
                                    <p:cTn id="63" presetID="31" presetClass="exit" presetSubtype="0" fill="hold" nodeType="withEffect">
                                      <p:stCondLst>
                                        <p:cond delay="0"/>
                                      </p:stCondLst>
                                      <p:childTnLst>
                                        <p:anim calcmode="lin" valueType="num">
                                          <p:cBhvr>
                                            <p:cTn id="64" dur="1000"/>
                                            <p:tgtEl>
                                              <p:spTgt spid="36"/>
                                            </p:tgtEl>
                                            <p:attrNameLst>
                                              <p:attrName>ppt_w</p:attrName>
                                            </p:attrNameLst>
                                          </p:cBhvr>
                                          <p:tavLst>
                                            <p:tav tm="0">
                                              <p:val>
                                                <p:strVal val="ppt_w"/>
                                              </p:val>
                                            </p:tav>
                                            <p:tav tm="100000">
                                              <p:val>
                                                <p:fltVal val="0"/>
                                              </p:val>
                                            </p:tav>
                                          </p:tavLst>
                                        </p:anim>
                                        <p:anim calcmode="lin" valueType="num">
                                          <p:cBhvr>
                                            <p:cTn id="65" dur="1000"/>
                                            <p:tgtEl>
                                              <p:spTgt spid="36"/>
                                            </p:tgtEl>
                                            <p:attrNameLst>
                                              <p:attrName>ppt_h</p:attrName>
                                            </p:attrNameLst>
                                          </p:cBhvr>
                                          <p:tavLst>
                                            <p:tav tm="0">
                                              <p:val>
                                                <p:strVal val="ppt_h"/>
                                              </p:val>
                                            </p:tav>
                                            <p:tav tm="100000">
                                              <p:val>
                                                <p:fltVal val="0"/>
                                              </p:val>
                                            </p:tav>
                                          </p:tavLst>
                                        </p:anim>
                                        <p:anim calcmode="lin" valueType="num">
                                          <p:cBhvr>
                                            <p:cTn id="66" dur="1000"/>
                                            <p:tgtEl>
                                              <p:spTgt spid="36"/>
                                            </p:tgtEl>
                                            <p:attrNameLst>
                                              <p:attrName>style.rotation</p:attrName>
                                            </p:attrNameLst>
                                          </p:cBhvr>
                                          <p:tavLst>
                                            <p:tav tm="0">
                                              <p:val>
                                                <p:fltVal val="0"/>
                                              </p:val>
                                            </p:tav>
                                            <p:tav tm="100000">
                                              <p:val>
                                                <p:fltVal val="90"/>
                                              </p:val>
                                            </p:tav>
                                          </p:tavLst>
                                        </p:anim>
                                        <p:animEffect transition="out" filter="fade">
                                          <p:cBhvr>
                                            <p:cTn id="67" dur="1000"/>
                                            <p:tgtEl>
                                              <p:spTgt spid="36"/>
                                            </p:tgtEl>
                                          </p:cBhvr>
                                        </p:animEffect>
                                        <p:set>
                                          <p:cBhvr>
                                            <p:cTn id="68" dur="1" fill="hold">
                                              <p:stCondLst>
                                                <p:cond delay="999"/>
                                              </p:stCondLst>
                                            </p:cTn>
                                            <p:tgtEl>
                                              <p:spTgt spid="36"/>
                                            </p:tgtEl>
                                            <p:attrNameLst>
                                              <p:attrName>style.visibility</p:attrName>
                                            </p:attrNameLst>
                                          </p:cBhvr>
                                          <p:to>
                                            <p:strVal val="hidden"/>
                                          </p:to>
                                        </p:set>
                                      </p:childTnLst>
                                    </p:cTn>
                                  </p:par>
                                  <p:par>
                                    <p:cTn id="69" presetID="31" presetClass="exit" presetSubtype="0" fill="hold" nodeType="withEffect">
                                      <p:stCondLst>
                                        <p:cond delay="0"/>
                                      </p:stCondLst>
                                      <p:childTnLst>
                                        <p:anim calcmode="lin" valueType="num">
                                          <p:cBhvr>
                                            <p:cTn id="70" dur="1000"/>
                                            <p:tgtEl>
                                              <p:spTgt spid="12"/>
                                            </p:tgtEl>
                                            <p:attrNameLst>
                                              <p:attrName>ppt_w</p:attrName>
                                            </p:attrNameLst>
                                          </p:cBhvr>
                                          <p:tavLst>
                                            <p:tav tm="0">
                                              <p:val>
                                                <p:strVal val="ppt_w"/>
                                              </p:val>
                                            </p:tav>
                                            <p:tav tm="100000">
                                              <p:val>
                                                <p:fltVal val="0"/>
                                              </p:val>
                                            </p:tav>
                                          </p:tavLst>
                                        </p:anim>
                                        <p:anim calcmode="lin" valueType="num">
                                          <p:cBhvr>
                                            <p:cTn id="71" dur="1000"/>
                                            <p:tgtEl>
                                              <p:spTgt spid="12"/>
                                            </p:tgtEl>
                                            <p:attrNameLst>
                                              <p:attrName>ppt_h</p:attrName>
                                            </p:attrNameLst>
                                          </p:cBhvr>
                                          <p:tavLst>
                                            <p:tav tm="0">
                                              <p:val>
                                                <p:strVal val="ppt_h"/>
                                              </p:val>
                                            </p:tav>
                                            <p:tav tm="100000">
                                              <p:val>
                                                <p:fltVal val="0"/>
                                              </p:val>
                                            </p:tav>
                                          </p:tavLst>
                                        </p:anim>
                                        <p:anim calcmode="lin" valueType="num">
                                          <p:cBhvr>
                                            <p:cTn id="72" dur="1000"/>
                                            <p:tgtEl>
                                              <p:spTgt spid="12"/>
                                            </p:tgtEl>
                                            <p:attrNameLst>
                                              <p:attrName>style.rotation</p:attrName>
                                            </p:attrNameLst>
                                          </p:cBhvr>
                                          <p:tavLst>
                                            <p:tav tm="0">
                                              <p:val>
                                                <p:fltVal val="0"/>
                                              </p:val>
                                            </p:tav>
                                            <p:tav tm="100000">
                                              <p:val>
                                                <p:fltVal val="90"/>
                                              </p:val>
                                            </p:tav>
                                          </p:tavLst>
                                        </p:anim>
                                        <p:animEffect transition="out" filter="fade">
                                          <p:cBhvr>
                                            <p:cTn id="73" dur="1000"/>
                                            <p:tgtEl>
                                              <p:spTgt spid="12"/>
                                            </p:tgtEl>
                                          </p:cBhvr>
                                        </p:animEffect>
                                        <p:set>
                                          <p:cBhvr>
                                            <p:cTn id="74" dur="1" fill="hold">
                                              <p:stCondLst>
                                                <p:cond delay="999"/>
                                              </p:stCondLst>
                                            </p:cTn>
                                            <p:tgtEl>
                                              <p:spTgt spid="12"/>
                                            </p:tgtEl>
                                            <p:attrNameLst>
                                              <p:attrName>style.visibility</p:attrName>
                                            </p:attrNameLst>
                                          </p:cBhvr>
                                          <p:to>
                                            <p:strVal val="hidden"/>
                                          </p:to>
                                        </p:set>
                                      </p:childTnLst>
                                    </p:cTn>
                                  </p:par>
                                  <p:par>
                                    <p:cTn id="75" presetID="31" presetClass="exit" presetSubtype="0" fill="hold" nodeType="withEffect">
                                      <p:stCondLst>
                                        <p:cond delay="0"/>
                                      </p:stCondLst>
                                      <p:childTnLst>
                                        <p:anim calcmode="lin" valueType="num">
                                          <p:cBhvr>
                                            <p:cTn id="76" dur="1000"/>
                                            <p:tgtEl>
                                              <p:spTgt spid="15"/>
                                            </p:tgtEl>
                                            <p:attrNameLst>
                                              <p:attrName>ppt_w</p:attrName>
                                            </p:attrNameLst>
                                          </p:cBhvr>
                                          <p:tavLst>
                                            <p:tav tm="0">
                                              <p:val>
                                                <p:strVal val="ppt_w"/>
                                              </p:val>
                                            </p:tav>
                                            <p:tav tm="100000">
                                              <p:val>
                                                <p:fltVal val="0"/>
                                              </p:val>
                                            </p:tav>
                                          </p:tavLst>
                                        </p:anim>
                                        <p:anim calcmode="lin" valueType="num">
                                          <p:cBhvr>
                                            <p:cTn id="77" dur="1000"/>
                                            <p:tgtEl>
                                              <p:spTgt spid="15"/>
                                            </p:tgtEl>
                                            <p:attrNameLst>
                                              <p:attrName>ppt_h</p:attrName>
                                            </p:attrNameLst>
                                          </p:cBhvr>
                                          <p:tavLst>
                                            <p:tav tm="0">
                                              <p:val>
                                                <p:strVal val="ppt_h"/>
                                              </p:val>
                                            </p:tav>
                                            <p:tav tm="100000">
                                              <p:val>
                                                <p:fltVal val="0"/>
                                              </p:val>
                                            </p:tav>
                                          </p:tavLst>
                                        </p:anim>
                                        <p:anim calcmode="lin" valueType="num">
                                          <p:cBhvr>
                                            <p:cTn id="78" dur="1000"/>
                                            <p:tgtEl>
                                              <p:spTgt spid="15"/>
                                            </p:tgtEl>
                                            <p:attrNameLst>
                                              <p:attrName>style.rotation</p:attrName>
                                            </p:attrNameLst>
                                          </p:cBhvr>
                                          <p:tavLst>
                                            <p:tav tm="0">
                                              <p:val>
                                                <p:fltVal val="0"/>
                                              </p:val>
                                            </p:tav>
                                            <p:tav tm="100000">
                                              <p:val>
                                                <p:fltVal val="90"/>
                                              </p:val>
                                            </p:tav>
                                          </p:tavLst>
                                        </p:anim>
                                        <p:animEffect transition="out" filter="fade">
                                          <p:cBhvr>
                                            <p:cTn id="79" dur="1000"/>
                                            <p:tgtEl>
                                              <p:spTgt spid="15"/>
                                            </p:tgtEl>
                                          </p:cBhvr>
                                        </p:animEffect>
                                        <p:set>
                                          <p:cBhvr>
                                            <p:cTn id="80"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1" restart="whenNotActive" fill="hold" evtFilter="cancelBubble" nodeType="interactiveSeq">
                    <p:stCondLst>
                      <p:cond evt="onClick" delay="0">
                        <p:tgtEl>
                          <p:spTgt spid="15"/>
                        </p:tgtEl>
                      </p:cond>
                    </p:stCondLst>
                    <p:endSync evt="end" delay="0">
                      <p:rtn val="all"/>
                    </p:endSync>
                    <p:childTnLst>
                      <p:par>
                        <p:cTn id="82" fill="hold">
                          <p:stCondLst>
                            <p:cond delay="0"/>
                          </p:stCondLst>
                          <p:childTnLst>
                            <p:par>
                              <p:cTn id="83" fill="hold">
                                <p:stCondLst>
                                  <p:cond delay="0"/>
                                </p:stCondLst>
                                <p:childTnLst>
                                  <p:par>
                                    <p:cTn id="84" presetID="26" presetClass="emph" presetSubtype="0" fill="hold" nodeType="clickEffect">
                                      <p:stCondLst>
                                        <p:cond delay="0"/>
                                      </p:stCondLst>
                                      <p:childTnLst>
                                        <p:animEffect transition="out" filter="fade">
                                          <p:cBhvr>
                                            <p:cTn id="85" dur="500" tmFilter="0, 0; .2, .5; .8, .5; 1, 0"/>
                                            <p:tgtEl>
                                              <p:spTgt spid="15"/>
                                            </p:tgtEl>
                                          </p:cBhvr>
                                        </p:animEffect>
                                        <p:animScale>
                                          <p:cBhvr>
                                            <p:cTn id="86" dur="250" autoRev="1" fill="hold"/>
                                            <p:tgtEl>
                                              <p:spTgt spid="15"/>
                                            </p:tgtEl>
                                          </p:cBhvr>
                                          <p:by x="105000" y="105000"/>
                                        </p:animScale>
                                      </p:childTnLst>
                                      <p:subTnLst>
                                        <p:audio>
                                          <p:cMediaNode>
                                            <p:cTn display="0" masterRel="sameClick">
                                              <p:stCondLst>
                                                <p:cond evt="begin" delay="0">
                                                  <p:tn val="84"/>
                                                </p:cond>
                                              </p:stCondLst>
                                              <p:endCondLst>
                                                <p:cond evt="onStopAudio" delay="0">
                                                  <p:tgtEl>
                                                    <p:sldTgt/>
                                                  </p:tgtEl>
                                                </p:cond>
                                              </p:endCondLst>
                                            </p:cTn>
                                            <p:tgtEl>
                                              <p:sndTgt r:embed="rId3" name="hammer.wav"/>
                                            </p:tgtEl>
                                          </p:cMediaNode>
                                        </p:audio>
                                      </p:subTnLst>
                                    </p:cTn>
                                  </p:par>
                                </p:childTnLst>
                              </p:cTn>
                            </p:par>
                            <p:par>
                              <p:cTn id="87" fill="hold">
                                <p:stCondLst>
                                  <p:cond delay="500"/>
                                </p:stCondLst>
                                <p:childTnLst>
                                  <p:par>
                                    <p:cTn id="88" presetID="31" presetClass="exit" presetSubtype="0" fill="hold" nodeType="afterEffect">
                                      <p:stCondLst>
                                        <p:cond delay="0"/>
                                      </p:stCondLst>
                                      <p:childTnLst>
                                        <p:anim calcmode="lin" valueType="num">
                                          <p:cBhvr>
                                            <p:cTn id="89" dur="1000"/>
                                            <p:tgtEl>
                                              <p:spTgt spid="15"/>
                                            </p:tgtEl>
                                            <p:attrNameLst>
                                              <p:attrName>ppt_w</p:attrName>
                                            </p:attrNameLst>
                                          </p:cBhvr>
                                          <p:tavLst>
                                            <p:tav tm="0">
                                              <p:val>
                                                <p:strVal val="ppt_w"/>
                                              </p:val>
                                            </p:tav>
                                            <p:tav tm="100000">
                                              <p:val>
                                                <p:fltVal val="0"/>
                                              </p:val>
                                            </p:tav>
                                          </p:tavLst>
                                        </p:anim>
                                        <p:anim calcmode="lin" valueType="num">
                                          <p:cBhvr>
                                            <p:cTn id="90" dur="1000"/>
                                            <p:tgtEl>
                                              <p:spTgt spid="15"/>
                                            </p:tgtEl>
                                            <p:attrNameLst>
                                              <p:attrName>ppt_h</p:attrName>
                                            </p:attrNameLst>
                                          </p:cBhvr>
                                          <p:tavLst>
                                            <p:tav tm="0">
                                              <p:val>
                                                <p:strVal val="ppt_h"/>
                                              </p:val>
                                            </p:tav>
                                            <p:tav tm="100000">
                                              <p:val>
                                                <p:fltVal val="0"/>
                                              </p:val>
                                            </p:tav>
                                          </p:tavLst>
                                        </p:anim>
                                        <p:anim calcmode="lin" valueType="num">
                                          <p:cBhvr>
                                            <p:cTn id="91" dur="1000"/>
                                            <p:tgtEl>
                                              <p:spTgt spid="15"/>
                                            </p:tgtEl>
                                            <p:attrNameLst>
                                              <p:attrName>style.rotation</p:attrName>
                                            </p:attrNameLst>
                                          </p:cBhvr>
                                          <p:tavLst>
                                            <p:tav tm="0">
                                              <p:val>
                                                <p:fltVal val="0"/>
                                              </p:val>
                                            </p:tav>
                                            <p:tav tm="100000">
                                              <p:val>
                                                <p:fltVal val="90"/>
                                              </p:val>
                                            </p:tav>
                                          </p:tavLst>
                                        </p:anim>
                                        <p:animEffect transition="out" filter="fade">
                                          <p:cBhvr>
                                            <p:cTn id="92" dur="1000"/>
                                            <p:tgtEl>
                                              <p:spTgt spid="15"/>
                                            </p:tgtEl>
                                          </p:cBhvr>
                                        </p:animEffect>
                                        <p:set>
                                          <p:cBhvr>
                                            <p:cTn id="93"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94" restart="whenNotActive" fill="hold" evtFilter="cancelBubble" nodeType="interactiveSeq">
                    <p:stCondLst>
                      <p:cond evt="onClick" delay="0">
                        <p:tgtEl>
                          <p:spTgt spid="36"/>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nodeType="withEffect">
                                      <p:stCondLst>
                                        <p:cond delay="0"/>
                                      </p:stCondLst>
                                      <p:childTnLst>
                                        <p:animEffect transition="out" filter="fade">
                                          <p:cBhvr>
                                            <p:cTn id="98" dur="500" tmFilter="0, 0; .2, .5; .8, .5; 1, 0"/>
                                            <p:tgtEl>
                                              <p:spTgt spid="36"/>
                                            </p:tgtEl>
                                          </p:cBhvr>
                                        </p:animEffect>
                                        <p:animScale>
                                          <p:cBhvr>
                                            <p:cTn id="99" dur="250" autoRev="1" fill="hold"/>
                                            <p:tgtEl>
                                              <p:spTgt spid="36"/>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3" name="hammer.wav"/>
                                            </p:tgtEl>
                                          </p:cMediaNode>
                                        </p:audio>
                                      </p:subTnLst>
                                    </p:cTn>
                                  </p:par>
                                </p:childTnLst>
                              </p:cTn>
                            </p:par>
                            <p:par>
                              <p:cTn id="100" fill="hold">
                                <p:stCondLst>
                                  <p:cond delay="500"/>
                                </p:stCondLst>
                                <p:childTnLst>
                                  <p:par>
                                    <p:cTn id="101" presetID="31" presetClass="exit" presetSubtype="0" fill="hold" nodeType="afterEffect">
                                      <p:stCondLst>
                                        <p:cond delay="0"/>
                                      </p:stCondLst>
                                      <p:childTnLst>
                                        <p:anim calcmode="lin" valueType="num">
                                          <p:cBhvr>
                                            <p:cTn id="102" dur="1000"/>
                                            <p:tgtEl>
                                              <p:spTgt spid="36"/>
                                            </p:tgtEl>
                                            <p:attrNameLst>
                                              <p:attrName>ppt_w</p:attrName>
                                            </p:attrNameLst>
                                          </p:cBhvr>
                                          <p:tavLst>
                                            <p:tav tm="0">
                                              <p:val>
                                                <p:strVal val="ppt_w"/>
                                              </p:val>
                                            </p:tav>
                                            <p:tav tm="100000">
                                              <p:val>
                                                <p:fltVal val="0"/>
                                              </p:val>
                                            </p:tav>
                                          </p:tavLst>
                                        </p:anim>
                                        <p:anim calcmode="lin" valueType="num">
                                          <p:cBhvr>
                                            <p:cTn id="103" dur="1000"/>
                                            <p:tgtEl>
                                              <p:spTgt spid="36"/>
                                            </p:tgtEl>
                                            <p:attrNameLst>
                                              <p:attrName>ppt_h</p:attrName>
                                            </p:attrNameLst>
                                          </p:cBhvr>
                                          <p:tavLst>
                                            <p:tav tm="0">
                                              <p:val>
                                                <p:strVal val="ppt_h"/>
                                              </p:val>
                                            </p:tav>
                                            <p:tav tm="100000">
                                              <p:val>
                                                <p:fltVal val="0"/>
                                              </p:val>
                                            </p:tav>
                                          </p:tavLst>
                                        </p:anim>
                                        <p:anim calcmode="lin" valueType="num">
                                          <p:cBhvr>
                                            <p:cTn id="104" dur="1000"/>
                                            <p:tgtEl>
                                              <p:spTgt spid="36"/>
                                            </p:tgtEl>
                                            <p:attrNameLst>
                                              <p:attrName>style.rotation</p:attrName>
                                            </p:attrNameLst>
                                          </p:cBhvr>
                                          <p:tavLst>
                                            <p:tav tm="0">
                                              <p:val>
                                                <p:fltVal val="0"/>
                                              </p:val>
                                            </p:tav>
                                            <p:tav tm="100000">
                                              <p:val>
                                                <p:fltVal val="90"/>
                                              </p:val>
                                            </p:tav>
                                          </p:tavLst>
                                        </p:anim>
                                        <p:animEffect transition="out" filter="fade">
                                          <p:cBhvr>
                                            <p:cTn id="105" dur="1000"/>
                                            <p:tgtEl>
                                              <p:spTgt spid="36"/>
                                            </p:tgtEl>
                                          </p:cBhvr>
                                        </p:animEffect>
                                        <p:set>
                                          <p:cBhvr>
                                            <p:cTn id="106"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ppt_x"/>
                                              </p:val>
                                            </p:tav>
                                            <p:tav tm="100000">
                                              <p:val>
                                                <p:strVal val="#ppt_x"/>
                                              </p:val>
                                            </p:tav>
                                          </p:tavLst>
                                        </p:anim>
                                        <p:anim calcmode="lin" valueType="num">
                                          <p:cBhvr additive="base">
                                            <p:cTn id="14" dur="1000" fill="hold"/>
                                            <p:tgtEl>
                                              <p:spTgt spid="12"/>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2" presetClass="entr" presetSubtype="4"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1000" fill="hold"/>
                                            <p:tgtEl>
                                              <p:spTgt spid="15"/>
                                            </p:tgtEl>
                                            <p:attrNameLst>
                                              <p:attrName>ppt_x</p:attrName>
                                            </p:attrNameLst>
                                          </p:cBhvr>
                                          <p:tavLst>
                                            <p:tav tm="0">
                                              <p:val>
                                                <p:strVal val="#ppt_x"/>
                                              </p:val>
                                            </p:tav>
                                            <p:tav tm="100000">
                                              <p:val>
                                                <p:strVal val="#ppt_x"/>
                                              </p:val>
                                            </p:tav>
                                          </p:tavLst>
                                        </p:anim>
                                        <p:anim calcmode="lin" valueType="num">
                                          <p:cBhvr additive="base">
                                            <p:cTn id="19" dur="1000" fill="hold"/>
                                            <p:tgtEl>
                                              <p:spTgt spid="1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50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1000" fill="hold"/>
                                            <p:tgtEl>
                                              <p:spTgt spid="18"/>
                                            </p:tgtEl>
                                            <p:attrNameLst>
                                              <p:attrName>ppt_x</p:attrName>
                                            </p:attrNameLst>
                                          </p:cBhvr>
                                          <p:tavLst>
                                            <p:tav tm="0">
                                              <p:val>
                                                <p:strVal val="#ppt_x"/>
                                              </p:val>
                                            </p:tav>
                                            <p:tav tm="100000">
                                              <p:val>
                                                <p:strVal val="#ppt_x"/>
                                              </p:val>
                                            </p:tav>
                                          </p:tavLst>
                                        </p:anim>
                                        <p:anim calcmode="lin" valueType="num">
                                          <p:cBhvr additive="base">
                                            <p:cTn id="23" dur="1000" fill="hold"/>
                                            <p:tgtEl>
                                              <p:spTgt spid="18"/>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1500"/>
                                      </p:stCondLst>
                                      <p:childTnLst>
                                        <p:set>
                                          <p:cBhvr>
                                            <p:cTn id="25" dur="1" fill="hold">
                                              <p:stCondLst>
                                                <p:cond delay="0"/>
                                              </p:stCondLst>
                                            </p:cTn>
                                            <p:tgtEl>
                                              <p:spTgt spid="36"/>
                                            </p:tgtEl>
                                            <p:attrNameLst>
                                              <p:attrName>style.visibility</p:attrName>
                                            </p:attrNameLst>
                                          </p:cBhvr>
                                          <p:to>
                                            <p:strVal val="visible"/>
                                          </p:to>
                                        </p:set>
                                        <p:anim calcmode="lin" valueType="num">
                                          <p:cBhvr additive="base">
                                            <p:cTn id="26" dur="1000" fill="hold"/>
                                            <p:tgtEl>
                                              <p:spTgt spid="36"/>
                                            </p:tgtEl>
                                            <p:attrNameLst>
                                              <p:attrName>ppt_x</p:attrName>
                                            </p:attrNameLst>
                                          </p:cBhvr>
                                          <p:tavLst>
                                            <p:tav tm="0">
                                              <p:val>
                                                <p:strVal val="#ppt_x"/>
                                              </p:val>
                                            </p:tav>
                                            <p:tav tm="100000">
                                              <p:val>
                                                <p:strVal val="#ppt_x"/>
                                              </p:val>
                                            </p:tav>
                                          </p:tavLst>
                                        </p:anim>
                                        <p:anim calcmode="lin" valueType="num">
                                          <p:cBhvr additive="base">
                                            <p:cTn id="27"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withEffect">
                                      <p:stCondLst>
                                        <p:cond delay="0"/>
                                      </p:stCondLst>
                                      <p:childTnLst>
                                        <p:animEffect transition="out" filter="fade">
                                          <p:cBhvr>
                                            <p:cTn id="32" dur="500" tmFilter="0, 0; .2, .5; .8, .5; 1, 0"/>
                                            <p:tgtEl>
                                              <p:spTgt spid="12"/>
                                            </p:tgtEl>
                                          </p:cBhvr>
                                        </p:animEffect>
                                        <p:animScale>
                                          <p:cBhvr>
                                            <p:cTn id="33" dur="250" autoRev="1" fill="hold"/>
                                            <p:tgtEl>
                                              <p:spTgt spid="12"/>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16" name="hammer.wav"/>
                                            </p:tgtEl>
                                          </p:cMediaNode>
                                        </p:audio>
                                      </p:subTnLst>
                                    </p:cTn>
                                  </p:par>
                                </p:childTnLst>
                              </p:cTn>
                            </p:par>
                            <p:par>
                              <p:cTn id="34" fill="hold">
                                <p:stCondLst>
                                  <p:cond delay="500"/>
                                </p:stCondLst>
                                <p:childTnLst>
                                  <p:par>
                                    <p:cTn id="35" presetID="31" presetClass="exit" presetSubtype="0" fill="hold" nodeType="afterEffect">
                                      <p:stCondLst>
                                        <p:cond delay="0"/>
                                      </p:stCondLst>
                                      <p:childTnLst>
                                        <p:anim calcmode="lin" valueType="num">
                                          <p:cBhvr>
                                            <p:cTn id="36" dur="1000"/>
                                            <p:tgtEl>
                                              <p:spTgt spid="12"/>
                                            </p:tgtEl>
                                            <p:attrNameLst>
                                              <p:attrName>ppt_w</p:attrName>
                                            </p:attrNameLst>
                                          </p:cBhvr>
                                          <p:tavLst>
                                            <p:tav tm="0">
                                              <p:val>
                                                <p:strVal val="ppt_w"/>
                                              </p:val>
                                            </p:tav>
                                            <p:tav tm="100000">
                                              <p:val>
                                                <p:fltVal val="0"/>
                                              </p:val>
                                            </p:tav>
                                          </p:tavLst>
                                        </p:anim>
                                        <p:anim calcmode="lin" valueType="num">
                                          <p:cBhvr>
                                            <p:cTn id="37" dur="1000"/>
                                            <p:tgtEl>
                                              <p:spTgt spid="12"/>
                                            </p:tgtEl>
                                            <p:attrNameLst>
                                              <p:attrName>ppt_h</p:attrName>
                                            </p:attrNameLst>
                                          </p:cBhvr>
                                          <p:tavLst>
                                            <p:tav tm="0">
                                              <p:val>
                                                <p:strVal val="ppt_h"/>
                                              </p:val>
                                            </p:tav>
                                            <p:tav tm="100000">
                                              <p:val>
                                                <p:fltVal val="0"/>
                                              </p:val>
                                            </p:tav>
                                          </p:tavLst>
                                        </p:anim>
                                        <p:anim calcmode="lin" valueType="num">
                                          <p:cBhvr>
                                            <p:cTn id="38" dur="1000"/>
                                            <p:tgtEl>
                                              <p:spTgt spid="12"/>
                                            </p:tgtEl>
                                            <p:attrNameLst>
                                              <p:attrName>style.rotation</p:attrName>
                                            </p:attrNameLst>
                                          </p:cBhvr>
                                          <p:tavLst>
                                            <p:tav tm="0">
                                              <p:val>
                                                <p:fltVal val="0"/>
                                              </p:val>
                                            </p:tav>
                                            <p:tav tm="100000">
                                              <p:val>
                                                <p:fltVal val="90"/>
                                              </p:val>
                                            </p:tav>
                                          </p:tavLst>
                                        </p:anim>
                                        <p:animEffect transition="out" filter="fade">
                                          <p:cBhvr>
                                            <p:cTn id="39" dur="1000"/>
                                            <p:tgtEl>
                                              <p:spTgt spid="12"/>
                                            </p:tgtEl>
                                          </p:cBhvr>
                                        </p:animEffect>
                                        <p:set>
                                          <p:cBhvr>
                                            <p:cTn id="40"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18"/>
                                            </p:tgtEl>
                                          </p:cBhvr>
                                        </p:animEffect>
                                        <p:animScale>
                                          <p:cBhvr>
                                            <p:cTn id="46" dur="250" autoRev="1" fill="hold"/>
                                            <p:tgtEl>
                                              <p:spTgt spid="18"/>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16" name="hammer.wav"/>
                                            </p:tgtEl>
                                          </p:cMediaNode>
                                        </p:audio>
                                      </p:subTnLst>
                                    </p:cTn>
                                  </p:par>
                                </p:childTnLst>
                              </p:cTn>
                            </p:par>
                            <p:par>
                              <p:cTn id="47" fill="hold">
                                <p:stCondLst>
                                  <p:cond delay="500"/>
                                </p:stCondLst>
                                <p:childTnLst>
                                  <p:par>
                                    <p:cTn id="48" presetID="49" presetClass="entr" presetSubtype="0" decel="100000" fill="hold" nodeType="after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500" fill="hold"/>
                                            <p:tgtEl>
                                              <p:spTgt spid="24"/>
                                            </p:tgtEl>
                                            <p:attrNameLst>
                                              <p:attrName>ppt_w</p:attrName>
                                            </p:attrNameLst>
                                          </p:cBhvr>
                                          <p:tavLst>
                                            <p:tav tm="0">
                                              <p:val>
                                                <p:fltVal val="0"/>
                                              </p:val>
                                            </p:tav>
                                            <p:tav tm="100000">
                                              <p:val>
                                                <p:strVal val="#ppt_w"/>
                                              </p:val>
                                            </p:tav>
                                          </p:tavLst>
                                        </p:anim>
                                        <p:anim calcmode="lin" valueType="num">
                                          <p:cBhvr>
                                            <p:cTn id="51" dur="500" fill="hold"/>
                                            <p:tgtEl>
                                              <p:spTgt spid="24"/>
                                            </p:tgtEl>
                                            <p:attrNameLst>
                                              <p:attrName>ppt_h</p:attrName>
                                            </p:attrNameLst>
                                          </p:cBhvr>
                                          <p:tavLst>
                                            <p:tav tm="0">
                                              <p:val>
                                                <p:fltVal val="0"/>
                                              </p:val>
                                            </p:tav>
                                            <p:tav tm="100000">
                                              <p:val>
                                                <p:strVal val="#ppt_h"/>
                                              </p:val>
                                            </p:tav>
                                          </p:tavLst>
                                        </p:anim>
                                        <p:anim calcmode="lin" valueType="num">
                                          <p:cBhvr>
                                            <p:cTn id="52" dur="500" fill="hold"/>
                                            <p:tgtEl>
                                              <p:spTgt spid="24"/>
                                            </p:tgtEl>
                                            <p:attrNameLst>
                                              <p:attrName>style.rotation</p:attrName>
                                            </p:attrNameLst>
                                          </p:cBhvr>
                                          <p:tavLst>
                                            <p:tav tm="0">
                                              <p:val>
                                                <p:fltVal val="360"/>
                                              </p:val>
                                            </p:tav>
                                            <p:tav tm="100000">
                                              <p:val>
                                                <p:fltVal val="0"/>
                                              </p:val>
                                            </p:tav>
                                          </p:tavLst>
                                        </p:anim>
                                        <p:animEffect transition="in" filter="fade">
                                          <p:cBhvr>
                                            <p:cTn id="53" dur="500"/>
                                            <p:tgtEl>
                                              <p:spTgt spid="24"/>
                                            </p:tgtEl>
                                          </p:cBhvr>
                                        </p:animEffect>
                                      </p:childTnLst>
                                      <p:subTnLst>
                                        <p:audio>
                                          <p:cMediaNode>
                                            <p:cTn display="0" masterRel="sameClick">
                                              <p:stCondLst>
                                                <p:cond evt="begin" delay="0">
                                                  <p:tn val="48"/>
                                                </p:cond>
                                              </p:stCondLst>
                                              <p:endCondLst>
                                                <p:cond evt="onStopAudio" delay="0">
                                                  <p:tgtEl>
                                                    <p:sldTgt/>
                                                  </p:tgtEl>
                                                </p:cond>
                                              </p:endCondLst>
                                            </p:cTn>
                                            <p:tgtEl>
                                              <p:sndTgt r:embed="rId17" name="chimes.wav"/>
                                            </p:tgtEl>
                                          </p:cMediaNode>
                                        </p:audio>
                                      </p:subTnLst>
                                    </p:cTn>
                                  </p:par>
                                  <p:par>
                                    <p:cTn id="54" presetID="32" presetClass="emph" presetSubtype="0" fill="hold" nodeType="withEffect">
                                      <p:stCondLst>
                                        <p:cond delay="0"/>
                                      </p:stCondLst>
                                      <p:childTnLst>
                                        <p:animRot by="120000">
                                          <p:cBhvr>
                                            <p:cTn id="55" dur="100" fill="hold">
                                              <p:stCondLst>
                                                <p:cond delay="0"/>
                                              </p:stCondLst>
                                            </p:cTn>
                                            <p:tgtEl>
                                              <p:spTgt spid="24"/>
                                            </p:tgtEl>
                                            <p:attrNameLst>
                                              <p:attrName>r</p:attrName>
                                            </p:attrNameLst>
                                          </p:cBhvr>
                                        </p:animRot>
                                        <p:animRot by="-240000">
                                          <p:cBhvr>
                                            <p:cTn id="56" dur="200" fill="hold">
                                              <p:stCondLst>
                                                <p:cond delay="200"/>
                                              </p:stCondLst>
                                            </p:cTn>
                                            <p:tgtEl>
                                              <p:spTgt spid="24"/>
                                            </p:tgtEl>
                                            <p:attrNameLst>
                                              <p:attrName>r</p:attrName>
                                            </p:attrNameLst>
                                          </p:cBhvr>
                                        </p:animRot>
                                        <p:animRot by="240000">
                                          <p:cBhvr>
                                            <p:cTn id="57" dur="200" fill="hold">
                                              <p:stCondLst>
                                                <p:cond delay="400"/>
                                              </p:stCondLst>
                                            </p:cTn>
                                            <p:tgtEl>
                                              <p:spTgt spid="24"/>
                                            </p:tgtEl>
                                            <p:attrNameLst>
                                              <p:attrName>r</p:attrName>
                                            </p:attrNameLst>
                                          </p:cBhvr>
                                        </p:animRot>
                                        <p:animRot by="-240000">
                                          <p:cBhvr>
                                            <p:cTn id="58" dur="200" fill="hold">
                                              <p:stCondLst>
                                                <p:cond delay="600"/>
                                              </p:stCondLst>
                                            </p:cTn>
                                            <p:tgtEl>
                                              <p:spTgt spid="24"/>
                                            </p:tgtEl>
                                            <p:attrNameLst>
                                              <p:attrName>r</p:attrName>
                                            </p:attrNameLst>
                                          </p:cBhvr>
                                        </p:animRot>
                                        <p:animRot by="120000">
                                          <p:cBhvr>
                                            <p:cTn id="59" dur="200" fill="hold">
                                              <p:stCondLst>
                                                <p:cond delay="800"/>
                                              </p:stCondLst>
                                            </p:cTn>
                                            <p:tgtEl>
                                              <p:spTgt spid="24"/>
                                            </p:tgtEl>
                                            <p:attrNameLst>
                                              <p:attrName>r</p:attrName>
                                            </p:attrNameLst>
                                          </p:cBhvr>
                                        </p:animRot>
                                      </p:childTnLst>
                                    </p:cTn>
                                  </p:par>
                                  <p:par>
                                    <p:cTn id="60" presetID="10" presetClass="entr" presetSubtype="0" fill="hold"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par>
                                    <p:cTn id="63" presetID="31" presetClass="exit" presetSubtype="0" fill="hold" nodeType="withEffect">
                                      <p:stCondLst>
                                        <p:cond delay="0"/>
                                      </p:stCondLst>
                                      <p:childTnLst>
                                        <p:anim calcmode="lin" valueType="num">
                                          <p:cBhvr>
                                            <p:cTn id="64" dur="1000"/>
                                            <p:tgtEl>
                                              <p:spTgt spid="36"/>
                                            </p:tgtEl>
                                            <p:attrNameLst>
                                              <p:attrName>ppt_w</p:attrName>
                                            </p:attrNameLst>
                                          </p:cBhvr>
                                          <p:tavLst>
                                            <p:tav tm="0">
                                              <p:val>
                                                <p:strVal val="ppt_w"/>
                                              </p:val>
                                            </p:tav>
                                            <p:tav tm="100000">
                                              <p:val>
                                                <p:fltVal val="0"/>
                                              </p:val>
                                            </p:tav>
                                          </p:tavLst>
                                        </p:anim>
                                        <p:anim calcmode="lin" valueType="num">
                                          <p:cBhvr>
                                            <p:cTn id="65" dur="1000"/>
                                            <p:tgtEl>
                                              <p:spTgt spid="36"/>
                                            </p:tgtEl>
                                            <p:attrNameLst>
                                              <p:attrName>ppt_h</p:attrName>
                                            </p:attrNameLst>
                                          </p:cBhvr>
                                          <p:tavLst>
                                            <p:tav tm="0">
                                              <p:val>
                                                <p:strVal val="ppt_h"/>
                                              </p:val>
                                            </p:tav>
                                            <p:tav tm="100000">
                                              <p:val>
                                                <p:fltVal val="0"/>
                                              </p:val>
                                            </p:tav>
                                          </p:tavLst>
                                        </p:anim>
                                        <p:anim calcmode="lin" valueType="num">
                                          <p:cBhvr>
                                            <p:cTn id="66" dur="1000"/>
                                            <p:tgtEl>
                                              <p:spTgt spid="36"/>
                                            </p:tgtEl>
                                            <p:attrNameLst>
                                              <p:attrName>style.rotation</p:attrName>
                                            </p:attrNameLst>
                                          </p:cBhvr>
                                          <p:tavLst>
                                            <p:tav tm="0">
                                              <p:val>
                                                <p:fltVal val="0"/>
                                              </p:val>
                                            </p:tav>
                                            <p:tav tm="100000">
                                              <p:val>
                                                <p:fltVal val="90"/>
                                              </p:val>
                                            </p:tav>
                                          </p:tavLst>
                                        </p:anim>
                                        <p:animEffect transition="out" filter="fade">
                                          <p:cBhvr>
                                            <p:cTn id="67" dur="1000"/>
                                            <p:tgtEl>
                                              <p:spTgt spid="36"/>
                                            </p:tgtEl>
                                          </p:cBhvr>
                                        </p:animEffect>
                                        <p:set>
                                          <p:cBhvr>
                                            <p:cTn id="68" dur="1" fill="hold">
                                              <p:stCondLst>
                                                <p:cond delay="999"/>
                                              </p:stCondLst>
                                            </p:cTn>
                                            <p:tgtEl>
                                              <p:spTgt spid="36"/>
                                            </p:tgtEl>
                                            <p:attrNameLst>
                                              <p:attrName>style.visibility</p:attrName>
                                            </p:attrNameLst>
                                          </p:cBhvr>
                                          <p:to>
                                            <p:strVal val="hidden"/>
                                          </p:to>
                                        </p:set>
                                      </p:childTnLst>
                                    </p:cTn>
                                  </p:par>
                                  <p:par>
                                    <p:cTn id="69" presetID="31" presetClass="exit" presetSubtype="0" fill="hold" nodeType="withEffect">
                                      <p:stCondLst>
                                        <p:cond delay="0"/>
                                      </p:stCondLst>
                                      <p:childTnLst>
                                        <p:anim calcmode="lin" valueType="num">
                                          <p:cBhvr>
                                            <p:cTn id="70" dur="1000"/>
                                            <p:tgtEl>
                                              <p:spTgt spid="12"/>
                                            </p:tgtEl>
                                            <p:attrNameLst>
                                              <p:attrName>ppt_w</p:attrName>
                                            </p:attrNameLst>
                                          </p:cBhvr>
                                          <p:tavLst>
                                            <p:tav tm="0">
                                              <p:val>
                                                <p:strVal val="ppt_w"/>
                                              </p:val>
                                            </p:tav>
                                            <p:tav tm="100000">
                                              <p:val>
                                                <p:fltVal val="0"/>
                                              </p:val>
                                            </p:tav>
                                          </p:tavLst>
                                        </p:anim>
                                        <p:anim calcmode="lin" valueType="num">
                                          <p:cBhvr>
                                            <p:cTn id="71" dur="1000"/>
                                            <p:tgtEl>
                                              <p:spTgt spid="12"/>
                                            </p:tgtEl>
                                            <p:attrNameLst>
                                              <p:attrName>ppt_h</p:attrName>
                                            </p:attrNameLst>
                                          </p:cBhvr>
                                          <p:tavLst>
                                            <p:tav tm="0">
                                              <p:val>
                                                <p:strVal val="ppt_h"/>
                                              </p:val>
                                            </p:tav>
                                            <p:tav tm="100000">
                                              <p:val>
                                                <p:fltVal val="0"/>
                                              </p:val>
                                            </p:tav>
                                          </p:tavLst>
                                        </p:anim>
                                        <p:anim calcmode="lin" valueType="num">
                                          <p:cBhvr>
                                            <p:cTn id="72" dur="1000"/>
                                            <p:tgtEl>
                                              <p:spTgt spid="12"/>
                                            </p:tgtEl>
                                            <p:attrNameLst>
                                              <p:attrName>style.rotation</p:attrName>
                                            </p:attrNameLst>
                                          </p:cBhvr>
                                          <p:tavLst>
                                            <p:tav tm="0">
                                              <p:val>
                                                <p:fltVal val="0"/>
                                              </p:val>
                                            </p:tav>
                                            <p:tav tm="100000">
                                              <p:val>
                                                <p:fltVal val="90"/>
                                              </p:val>
                                            </p:tav>
                                          </p:tavLst>
                                        </p:anim>
                                        <p:animEffect transition="out" filter="fade">
                                          <p:cBhvr>
                                            <p:cTn id="73" dur="1000"/>
                                            <p:tgtEl>
                                              <p:spTgt spid="12"/>
                                            </p:tgtEl>
                                          </p:cBhvr>
                                        </p:animEffect>
                                        <p:set>
                                          <p:cBhvr>
                                            <p:cTn id="74" dur="1" fill="hold">
                                              <p:stCondLst>
                                                <p:cond delay="999"/>
                                              </p:stCondLst>
                                            </p:cTn>
                                            <p:tgtEl>
                                              <p:spTgt spid="12"/>
                                            </p:tgtEl>
                                            <p:attrNameLst>
                                              <p:attrName>style.visibility</p:attrName>
                                            </p:attrNameLst>
                                          </p:cBhvr>
                                          <p:to>
                                            <p:strVal val="hidden"/>
                                          </p:to>
                                        </p:set>
                                      </p:childTnLst>
                                    </p:cTn>
                                  </p:par>
                                  <p:par>
                                    <p:cTn id="75" presetID="31" presetClass="exit" presetSubtype="0" fill="hold" nodeType="withEffect">
                                      <p:stCondLst>
                                        <p:cond delay="0"/>
                                      </p:stCondLst>
                                      <p:childTnLst>
                                        <p:anim calcmode="lin" valueType="num">
                                          <p:cBhvr>
                                            <p:cTn id="76" dur="1000"/>
                                            <p:tgtEl>
                                              <p:spTgt spid="15"/>
                                            </p:tgtEl>
                                            <p:attrNameLst>
                                              <p:attrName>ppt_w</p:attrName>
                                            </p:attrNameLst>
                                          </p:cBhvr>
                                          <p:tavLst>
                                            <p:tav tm="0">
                                              <p:val>
                                                <p:strVal val="ppt_w"/>
                                              </p:val>
                                            </p:tav>
                                            <p:tav tm="100000">
                                              <p:val>
                                                <p:fltVal val="0"/>
                                              </p:val>
                                            </p:tav>
                                          </p:tavLst>
                                        </p:anim>
                                        <p:anim calcmode="lin" valueType="num">
                                          <p:cBhvr>
                                            <p:cTn id="77" dur="1000"/>
                                            <p:tgtEl>
                                              <p:spTgt spid="15"/>
                                            </p:tgtEl>
                                            <p:attrNameLst>
                                              <p:attrName>ppt_h</p:attrName>
                                            </p:attrNameLst>
                                          </p:cBhvr>
                                          <p:tavLst>
                                            <p:tav tm="0">
                                              <p:val>
                                                <p:strVal val="ppt_h"/>
                                              </p:val>
                                            </p:tav>
                                            <p:tav tm="100000">
                                              <p:val>
                                                <p:fltVal val="0"/>
                                              </p:val>
                                            </p:tav>
                                          </p:tavLst>
                                        </p:anim>
                                        <p:anim calcmode="lin" valueType="num">
                                          <p:cBhvr>
                                            <p:cTn id="78" dur="1000"/>
                                            <p:tgtEl>
                                              <p:spTgt spid="15"/>
                                            </p:tgtEl>
                                            <p:attrNameLst>
                                              <p:attrName>style.rotation</p:attrName>
                                            </p:attrNameLst>
                                          </p:cBhvr>
                                          <p:tavLst>
                                            <p:tav tm="0">
                                              <p:val>
                                                <p:fltVal val="0"/>
                                              </p:val>
                                            </p:tav>
                                            <p:tav tm="100000">
                                              <p:val>
                                                <p:fltVal val="90"/>
                                              </p:val>
                                            </p:tav>
                                          </p:tavLst>
                                        </p:anim>
                                        <p:animEffect transition="out" filter="fade">
                                          <p:cBhvr>
                                            <p:cTn id="79" dur="1000"/>
                                            <p:tgtEl>
                                              <p:spTgt spid="15"/>
                                            </p:tgtEl>
                                          </p:cBhvr>
                                        </p:animEffect>
                                        <p:set>
                                          <p:cBhvr>
                                            <p:cTn id="80"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1" restart="whenNotActive" fill="hold" evtFilter="cancelBubble" nodeType="interactiveSeq">
                    <p:stCondLst>
                      <p:cond evt="onClick" delay="0">
                        <p:tgtEl>
                          <p:spTgt spid="15"/>
                        </p:tgtEl>
                      </p:cond>
                    </p:stCondLst>
                    <p:endSync evt="end" delay="0">
                      <p:rtn val="all"/>
                    </p:endSync>
                    <p:childTnLst>
                      <p:par>
                        <p:cTn id="82" fill="hold">
                          <p:stCondLst>
                            <p:cond delay="0"/>
                          </p:stCondLst>
                          <p:childTnLst>
                            <p:par>
                              <p:cTn id="83" fill="hold">
                                <p:stCondLst>
                                  <p:cond delay="0"/>
                                </p:stCondLst>
                                <p:childTnLst>
                                  <p:par>
                                    <p:cTn id="84" presetID="26" presetClass="emph" presetSubtype="0" fill="hold" nodeType="clickEffect">
                                      <p:stCondLst>
                                        <p:cond delay="0"/>
                                      </p:stCondLst>
                                      <p:childTnLst>
                                        <p:animEffect transition="out" filter="fade">
                                          <p:cBhvr>
                                            <p:cTn id="85" dur="500" tmFilter="0, 0; .2, .5; .8, .5; 1, 0"/>
                                            <p:tgtEl>
                                              <p:spTgt spid="15"/>
                                            </p:tgtEl>
                                          </p:cBhvr>
                                        </p:animEffect>
                                        <p:animScale>
                                          <p:cBhvr>
                                            <p:cTn id="86" dur="250" autoRev="1" fill="hold"/>
                                            <p:tgtEl>
                                              <p:spTgt spid="15"/>
                                            </p:tgtEl>
                                          </p:cBhvr>
                                          <p:by x="105000" y="105000"/>
                                        </p:animScale>
                                      </p:childTnLst>
                                      <p:subTnLst>
                                        <p:audio>
                                          <p:cMediaNode>
                                            <p:cTn display="0" masterRel="sameClick">
                                              <p:stCondLst>
                                                <p:cond evt="begin" delay="0">
                                                  <p:tn val="84"/>
                                                </p:cond>
                                              </p:stCondLst>
                                              <p:endCondLst>
                                                <p:cond evt="onStopAudio" delay="0">
                                                  <p:tgtEl>
                                                    <p:sldTgt/>
                                                  </p:tgtEl>
                                                </p:cond>
                                              </p:endCondLst>
                                            </p:cTn>
                                            <p:tgtEl>
                                              <p:sndTgt r:embed="rId16" name="hammer.wav"/>
                                            </p:tgtEl>
                                          </p:cMediaNode>
                                        </p:audio>
                                      </p:subTnLst>
                                    </p:cTn>
                                  </p:par>
                                </p:childTnLst>
                              </p:cTn>
                            </p:par>
                            <p:par>
                              <p:cTn id="87" fill="hold">
                                <p:stCondLst>
                                  <p:cond delay="500"/>
                                </p:stCondLst>
                                <p:childTnLst>
                                  <p:par>
                                    <p:cTn id="88" presetID="31" presetClass="exit" presetSubtype="0" fill="hold" nodeType="afterEffect">
                                      <p:stCondLst>
                                        <p:cond delay="0"/>
                                      </p:stCondLst>
                                      <p:childTnLst>
                                        <p:anim calcmode="lin" valueType="num">
                                          <p:cBhvr>
                                            <p:cTn id="89" dur="1000"/>
                                            <p:tgtEl>
                                              <p:spTgt spid="15"/>
                                            </p:tgtEl>
                                            <p:attrNameLst>
                                              <p:attrName>ppt_w</p:attrName>
                                            </p:attrNameLst>
                                          </p:cBhvr>
                                          <p:tavLst>
                                            <p:tav tm="0">
                                              <p:val>
                                                <p:strVal val="ppt_w"/>
                                              </p:val>
                                            </p:tav>
                                            <p:tav tm="100000">
                                              <p:val>
                                                <p:fltVal val="0"/>
                                              </p:val>
                                            </p:tav>
                                          </p:tavLst>
                                        </p:anim>
                                        <p:anim calcmode="lin" valueType="num">
                                          <p:cBhvr>
                                            <p:cTn id="90" dur="1000"/>
                                            <p:tgtEl>
                                              <p:spTgt spid="15"/>
                                            </p:tgtEl>
                                            <p:attrNameLst>
                                              <p:attrName>ppt_h</p:attrName>
                                            </p:attrNameLst>
                                          </p:cBhvr>
                                          <p:tavLst>
                                            <p:tav tm="0">
                                              <p:val>
                                                <p:strVal val="ppt_h"/>
                                              </p:val>
                                            </p:tav>
                                            <p:tav tm="100000">
                                              <p:val>
                                                <p:fltVal val="0"/>
                                              </p:val>
                                            </p:tav>
                                          </p:tavLst>
                                        </p:anim>
                                        <p:anim calcmode="lin" valueType="num">
                                          <p:cBhvr>
                                            <p:cTn id="91" dur="1000"/>
                                            <p:tgtEl>
                                              <p:spTgt spid="15"/>
                                            </p:tgtEl>
                                            <p:attrNameLst>
                                              <p:attrName>style.rotation</p:attrName>
                                            </p:attrNameLst>
                                          </p:cBhvr>
                                          <p:tavLst>
                                            <p:tav tm="0">
                                              <p:val>
                                                <p:fltVal val="0"/>
                                              </p:val>
                                            </p:tav>
                                            <p:tav tm="100000">
                                              <p:val>
                                                <p:fltVal val="90"/>
                                              </p:val>
                                            </p:tav>
                                          </p:tavLst>
                                        </p:anim>
                                        <p:animEffect transition="out" filter="fade">
                                          <p:cBhvr>
                                            <p:cTn id="92" dur="1000"/>
                                            <p:tgtEl>
                                              <p:spTgt spid="15"/>
                                            </p:tgtEl>
                                          </p:cBhvr>
                                        </p:animEffect>
                                        <p:set>
                                          <p:cBhvr>
                                            <p:cTn id="93"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94" restart="whenNotActive" fill="hold" evtFilter="cancelBubble" nodeType="interactiveSeq">
                    <p:stCondLst>
                      <p:cond evt="onClick" delay="0">
                        <p:tgtEl>
                          <p:spTgt spid="36"/>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nodeType="withEffect">
                                      <p:stCondLst>
                                        <p:cond delay="0"/>
                                      </p:stCondLst>
                                      <p:childTnLst>
                                        <p:animEffect transition="out" filter="fade">
                                          <p:cBhvr>
                                            <p:cTn id="98" dur="500" tmFilter="0, 0; .2, .5; .8, .5; 1, 0"/>
                                            <p:tgtEl>
                                              <p:spTgt spid="36"/>
                                            </p:tgtEl>
                                          </p:cBhvr>
                                        </p:animEffect>
                                        <p:animScale>
                                          <p:cBhvr>
                                            <p:cTn id="99" dur="250" autoRev="1" fill="hold"/>
                                            <p:tgtEl>
                                              <p:spTgt spid="36"/>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16" name="hammer.wav"/>
                                            </p:tgtEl>
                                          </p:cMediaNode>
                                        </p:audio>
                                      </p:subTnLst>
                                    </p:cTn>
                                  </p:par>
                                </p:childTnLst>
                              </p:cTn>
                            </p:par>
                            <p:par>
                              <p:cTn id="100" fill="hold">
                                <p:stCondLst>
                                  <p:cond delay="500"/>
                                </p:stCondLst>
                                <p:childTnLst>
                                  <p:par>
                                    <p:cTn id="101" presetID="31" presetClass="exit" presetSubtype="0" fill="hold" nodeType="afterEffect">
                                      <p:stCondLst>
                                        <p:cond delay="0"/>
                                      </p:stCondLst>
                                      <p:childTnLst>
                                        <p:anim calcmode="lin" valueType="num">
                                          <p:cBhvr>
                                            <p:cTn id="102" dur="1000"/>
                                            <p:tgtEl>
                                              <p:spTgt spid="36"/>
                                            </p:tgtEl>
                                            <p:attrNameLst>
                                              <p:attrName>ppt_w</p:attrName>
                                            </p:attrNameLst>
                                          </p:cBhvr>
                                          <p:tavLst>
                                            <p:tav tm="0">
                                              <p:val>
                                                <p:strVal val="ppt_w"/>
                                              </p:val>
                                            </p:tav>
                                            <p:tav tm="100000">
                                              <p:val>
                                                <p:fltVal val="0"/>
                                              </p:val>
                                            </p:tav>
                                          </p:tavLst>
                                        </p:anim>
                                        <p:anim calcmode="lin" valueType="num">
                                          <p:cBhvr>
                                            <p:cTn id="103" dur="1000"/>
                                            <p:tgtEl>
                                              <p:spTgt spid="36"/>
                                            </p:tgtEl>
                                            <p:attrNameLst>
                                              <p:attrName>ppt_h</p:attrName>
                                            </p:attrNameLst>
                                          </p:cBhvr>
                                          <p:tavLst>
                                            <p:tav tm="0">
                                              <p:val>
                                                <p:strVal val="ppt_h"/>
                                              </p:val>
                                            </p:tav>
                                            <p:tav tm="100000">
                                              <p:val>
                                                <p:fltVal val="0"/>
                                              </p:val>
                                            </p:tav>
                                          </p:tavLst>
                                        </p:anim>
                                        <p:anim calcmode="lin" valueType="num">
                                          <p:cBhvr>
                                            <p:cTn id="104" dur="1000"/>
                                            <p:tgtEl>
                                              <p:spTgt spid="36"/>
                                            </p:tgtEl>
                                            <p:attrNameLst>
                                              <p:attrName>style.rotation</p:attrName>
                                            </p:attrNameLst>
                                          </p:cBhvr>
                                          <p:tavLst>
                                            <p:tav tm="0">
                                              <p:val>
                                                <p:fltVal val="0"/>
                                              </p:val>
                                            </p:tav>
                                            <p:tav tm="100000">
                                              <p:val>
                                                <p:fltVal val="90"/>
                                              </p:val>
                                            </p:tav>
                                          </p:tavLst>
                                        </p:anim>
                                        <p:animEffect transition="out" filter="fade">
                                          <p:cBhvr>
                                            <p:cTn id="105" dur="1000"/>
                                            <p:tgtEl>
                                              <p:spTgt spid="36"/>
                                            </p:tgtEl>
                                          </p:cBhvr>
                                        </p:animEffect>
                                        <p:set>
                                          <p:cBhvr>
                                            <p:cTn id="106"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048476E7-69DF-96EA-3D8C-6D8D0E476490}"/>
              </a:ext>
            </a:extLst>
          </p:cNvPr>
          <p:cNvGrpSpPr/>
          <p:nvPr/>
        </p:nvGrpSpPr>
        <p:grpSpPr>
          <a:xfrm>
            <a:off x="403793" y="1188243"/>
            <a:ext cx="2366716" cy="3503439"/>
            <a:chOff x="107867" y="493402"/>
            <a:chExt cx="2366716" cy="3503439"/>
          </a:xfrm>
        </p:grpSpPr>
        <p:pic>
          <p:nvPicPr>
            <p:cNvPr id="9" name="Picture 8" descr="A cartoon bee with a black background&#10;&#10;Description automatically generated">
              <a:extLst>
                <a:ext uri="{FF2B5EF4-FFF2-40B4-BE49-F238E27FC236}">
                  <a16:creationId xmlns:a16="http://schemas.microsoft.com/office/drawing/2014/main" xmlns="" id="{1F5499DF-BAF8-7B0D-41B0-28449C077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394" y="1364589"/>
              <a:ext cx="1974189" cy="2632252"/>
            </a:xfrm>
            <a:prstGeom prst="rect">
              <a:avLst/>
            </a:prstGeom>
          </p:spPr>
        </p:pic>
        <p:sp>
          <p:nvSpPr>
            <p:cNvPr id="10" name="Rectangle 9">
              <a:extLst>
                <a:ext uri="{FF2B5EF4-FFF2-40B4-BE49-F238E27FC236}">
                  <a16:creationId xmlns:a16="http://schemas.microsoft.com/office/drawing/2014/main" xmlns="" id="{15BF4A34-7365-C57D-0CD2-97DBE44FDBB1}"/>
                </a:ext>
              </a:extLst>
            </p:cNvPr>
            <p:cNvSpPr/>
            <p:nvPr/>
          </p:nvSpPr>
          <p:spPr>
            <a:xfrm>
              <a:off x="107867" y="493402"/>
              <a:ext cx="2366716" cy="818148"/>
            </a:xfrm>
            <a:prstGeom prst="rect">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rPr>
                <a:t>164 318</a:t>
              </a:r>
            </a:p>
          </p:txBody>
        </p:sp>
      </p:grpSp>
      <p:grpSp>
        <p:nvGrpSpPr>
          <p:cNvPr id="11" name="Group 10">
            <a:extLst>
              <a:ext uri="{FF2B5EF4-FFF2-40B4-BE49-F238E27FC236}">
                <a16:creationId xmlns:a16="http://schemas.microsoft.com/office/drawing/2014/main" xmlns="" id="{802F64A4-4089-A841-F0DE-E8E7960C7ADB}"/>
              </a:ext>
            </a:extLst>
          </p:cNvPr>
          <p:cNvGrpSpPr/>
          <p:nvPr/>
        </p:nvGrpSpPr>
        <p:grpSpPr>
          <a:xfrm>
            <a:off x="3417229" y="1188243"/>
            <a:ext cx="2366716" cy="3668026"/>
            <a:chOff x="3332659" y="493402"/>
            <a:chExt cx="2366716" cy="3668026"/>
          </a:xfrm>
        </p:grpSpPr>
        <p:pic>
          <p:nvPicPr>
            <p:cNvPr id="12" name="Picture 11" descr="A cartoon of a bee waving&#10;&#10;Description automatically generated">
              <a:extLst>
                <a:ext uri="{FF2B5EF4-FFF2-40B4-BE49-F238E27FC236}">
                  <a16:creationId xmlns:a16="http://schemas.microsoft.com/office/drawing/2014/main" xmlns="" id="{6C6A69BF-0EE7-65AE-2704-90D90D37E6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76"/>
            <a:stretch/>
          </p:blipFill>
          <p:spPr>
            <a:xfrm>
              <a:off x="3488243" y="1131132"/>
              <a:ext cx="1808789" cy="3030296"/>
            </a:xfrm>
            <a:prstGeom prst="rect">
              <a:avLst/>
            </a:prstGeom>
          </p:spPr>
        </p:pic>
        <p:sp>
          <p:nvSpPr>
            <p:cNvPr id="13" name="Rectangle 12">
              <a:extLst>
                <a:ext uri="{FF2B5EF4-FFF2-40B4-BE49-F238E27FC236}">
                  <a16:creationId xmlns:a16="http://schemas.microsoft.com/office/drawing/2014/main" xmlns="" id="{5F8F7910-2A1D-1A55-AE94-2F7064FB8072}"/>
                </a:ext>
              </a:extLst>
            </p:cNvPr>
            <p:cNvSpPr/>
            <p:nvPr/>
          </p:nvSpPr>
          <p:spPr>
            <a:xfrm>
              <a:off x="3332659" y="493402"/>
              <a:ext cx="2366716" cy="818148"/>
            </a:xfrm>
            <a:prstGeom prst="rect">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rPr>
                <a:t>146 318</a:t>
              </a:r>
            </a:p>
          </p:txBody>
        </p:sp>
      </p:grpSp>
      <p:grpSp>
        <p:nvGrpSpPr>
          <p:cNvPr id="14" name="Group 13">
            <a:extLst>
              <a:ext uri="{FF2B5EF4-FFF2-40B4-BE49-F238E27FC236}">
                <a16:creationId xmlns:a16="http://schemas.microsoft.com/office/drawing/2014/main" xmlns="" id="{F2388826-E1A3-7567-CBC0-0B8178291D92}"/>
              </a:ext>
            </a:extLst>
          </p:cNvPr>
          <p:cNvGrpSpPr/>
          <p:nvPr/>
        </p:nvGrpSpPr>
        <p:grpSpPr>
          <a:xfrm>
            <a:off x="6430665" y="1188243"/>
            <a:ext cx="2635305" cy="3714199"/>
            <a:chOff x="6492242" y="493402"/>
            <a:chExt cx="2635305" cy="3714199"/>
          </a:xfrm>
        </p:grpSpPr>
        <p:pic>
          <p:nvPicPr>
            <p:cNvPr id="15" name="Picture 14" descr="A cartoon bee waving&#10;&#10;Description automatically generated">
              <a:extLst>
                <a:ext uri="{FF2B5EF4-FFF2-40B4-BE49-F238E27FC236}">
                  <a16:creationId xmlns:a16="http://schemas.microsoft.com/office/drawing/2014/main" xmlns="" id="{3D39669E-2D1E-68FF-B274-AC19327768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6178" y="1535932"/>
              <a:ext cx="2511369" cy="2671669"/>
            </a:xfrm>
            <a:prstGeom prst="rect">
              <a:avLst/>
            </a:prstGeom>
          </p:spPr>
        </p:pic>
        <p:sp>
          <p:nvSpPr>
            <p:cNvPr id="16" name="Rectangle 15">
              <a:extLst>
                <a:ext uri="{FF2B5EF4-FFF2-40B4-BE49-F238E27FC236}">
                  <a16:creationId xmlns:a16="http://schemas.microsoft.com/office/drawing/2014/main" xmlns="" id="{E703665F-78AB-F435-7E3D-CDA6CF6A197D}"/>
                </a:ext>
              </a:extLst>
            </p:cNvPr>
            <p:cNvSpPr/>
            <p:nvPr/>
          </p:nvSpPr>
          <p:spPr>
            <a:xfrm>
              <a:off x="6492242" y="493402"/>
              <a:ext cx="2366716" cy="818148"/>
            </a:xfrm>
            <a:prstGeom prst="rect">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rPr>
                <a:t>318 164</a:t>
              </a:r>
            </a:p>
          </p:txBody>
        </p:sp>
      </p:grpSp>
      <p:grpSp>
        <p:nvGrpSpPr>
          <p:cNvPr id="17" name="Group 16">
            <a:extLst>
              <a:ext uri="{FF2B5EF4-FFF2-40B4-BE49-F238E27FC236}">
                <a16:creationId xmlns:a16="http://schemas.microsoft.com/office/drawing/2014/main" xmlns="" id="{1F1960FB-B316-53A4-60FD-6A7E84D59BE8}"/>
              </a:ext>
            </a:extLst>
          </p:cNvPr>
          <p:cNvGrpSpPr/>
          <p:nvPr/>
        </p:nvGrpSpPr>
        <p:grpSpPr>
          <a:xfrm>
            <a:off x="9386363" y="1188243"/>
            <a:ext cx="2636193" cy="3478596"/>
            <a:chOff x="9324891" y="493402"/>
            <a:chExt cx="2636193" cy="3478596"/>
          </a:xfrm>
        </p:grpSpPr>
        <p:pic>
          <p:nvPicPr>
            <p:cNvPr id="18" name="Picture 17" descr="A cartoon bee running&#10;&#10;Description automatically generated">
              <a:extLst>
                <a:ext uri="{FF2B5EF4-FFF2-40B4-BE49-F238E27FC236}">
                  <a16:creationId xmlns:a16="http://schemas.microsoft.com/office/drawing/2014/main" xmlns="" id="{F5043FC4-48B0-092D-3FB1-0B0D487E5B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43171">
              <a:off x="9695814" y="1389430"/>
              <a:ext cx="2265270" cy="2582568"/>
            </a:xfrm>
            <a:prstGeom prst="rect">
              <a:avLst/>
            </a:prstGeom>
          </p:spPr>
        </p:pic>
        <p:sp>
          <p:nvSpPr>
            <p:cNvPr id="19" name="Rectangle 18">
              <a:extLst>
                <a:ext uri="{FF2B5EF4-FFF2-40B4-BE49-F238E27FC236}">
                  <a16:creationId xmlns:a16="http://schemas.microsoft.com/office/drawing/2014/main" xmlns="" id="{A0B90330-8DCE-26CC-433C-FE4C73B5AF09}"/>
                </a:ext>
              </a:extLst>
            </p:cNvPr>
            <p:cNvSpPr/>
            <p:nvPr/>
          </p:nvSpPr>
          <p:spPr>
            <a:xfrm>
              <a:off x="9324891" y="493402"/>
              <a:ext cx="2366716" cy="818148"/>
            </a:xfrm>
            <a:prstGeom prst="rect">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rPr>
                <a:t>381 164</a:t>
              </a:r>
            </a:p>
          </p:txBody>
        </p:sp>
      </p:grpSp>
      <p:grpSp>
        <p:nvGrpSpPr>
          <p:cNvPr id="20" name="Group 19">
            <a:extLst>
              <a:ext uri="{FF2B5EF4-FFF2-40B4-BE49-F238E27FC236}">
                <a16:creationId xmlns:a16="http://schemas.microsoft.com/office/drawing/2014/main" xmlns="" id="{654BD279-51E1-365B-1F98-4E65EF1A7852}"/>
              </a:ext>
            </a:extLst>
          </p:cNvPr>
          <p:cNvGrpSpPr/>
          <p:nvPr/>
        </p:nvGrpSpPr>
        <p:grpSpPr>
          <a:xfrm>
            <a:off x="291498" y="80922"/>
            <a:ext cx="11373295" cy="802640"/>
            <a:chOff x="1432549" y="870514"/>
            <a:chExt cx="8537644" cy="802640"/>
          </a:xfrm>
        </p:grpSpPr>
        <p:sp>
          <p:nvSpPr>
            <p:cNvPr id="21" name="TextBox 20">
              <a:extLst>
                <a:ext uri="{FF2B5EF4-FFF2-40B4-BE49-F238E27FC236}">
                  <a16:creationId xmlns:a16="http://schemas.microsoft.com/office/drawing/2014/main" xmlns="" id="{7CFC38AA-0072-4D7F-AD9D-81FEA86EA029}"/>
                </a:ext>
              </a:extLst>
            </p:cNvPr>
            <p:cNvSpPr txBox="1"/>
            <p:nvPr/>
          </p:nvSpPr>
          <p:spPr>
            <a:xfrm>
              <a:off x="1687278" y="883740"/>
              <a:ext cx="8282915" cy="783193"/>
            </a:xfrm>
            <a:prstGeom prst="roundRect">
              <a:avLst/>
            </a:prstGeom>
            <a:solidFill>
              <a:srgbClr val="E0FFC1"/>
            </a:solidFill>
            <a:ln w="38100">
              <a:solidFill>
                <a:srgbClr val="00B050"/>
              </a:solidFill>
            </a:ln>
          </p:spPr>
          <p:txBody>
            <a:bodyPr wrap="square" rtlCol="0">
              <a:spAutoFit/>
            </a:bodyPr>
            <a:lstStyle/>
            <a:p>
              <a:pPr algn="just"/>
              <a:r>
                <a:rPr lang="en-US" sz="4000" b="1">
                  <a:solidFill>
                    <a:srgbClr val="002060"/>
                  </a:solidFill>
                  <a:ea typeface="Roboto" panose="02000000000000000000" pitchFamily="2" charset="0"/>
                </a:rPr>
                <a:t>   Sắp xếp các số theo thứ tự từ lớn đến bé.</a:t>
              </a:r>
              <a:endParaRPr lang="en-US" sz="4000" b="1" dirty="0">
                <a:solidFill>
                  <a:srgbClr val="002060"/>
                </a:solidFill>
                <a:ea typeface="Roboto" panose="02000000000000000000" pitchFamily="2" charset="0"/>
              </a:endParaRPr>
            </a:p>
          </p:txBody>
        </p:sp>
        <p:pic>
          <p:nvPicPr>
            <p:cNvPr id="22" name="Picture 21">
              <a:extLst>
                <a:ext uri="{FF2B5EF4-FFF2-40B4-BE49-F238E27FC236}">
                  <a16:creationId xmlns:a16="http://schemas.microsoft.com/office/drawing/2014/main" xmlns="" id="{694D5CDC-83ED-975B-C0B8-85F355941A2A}"/>
                </a:ext>
              </a:extLst>
            </p:cNvPr>
            <p:cNvPicPr>
              <a:picLocks noChangeAspect="1"/>
            </p:cNvPicPr>
            <p:nvPr/>
          </p:nvPicPr>
          <p:blipFill>
            <a:blip r:embed="rId7"/>
            <a:stretch>
              <a:fillRect/>
            </a:stretch>
          </p:blipFill>
          <p:spPr>
            <a:xfrm>
              <a:off x="1432549" y="870514"/>
              <a:ext cx="666270" cy="802640"/>
            </a:xfrm>
            <a:prstGeom prst="rect">
              <a:avLst/>
            </a:prstGeom>
          </p:spPr>
        </p:pic>
      </p:grpSp>
      <p:grpSp>
        <p:nvGrpSpPr>
          <p:cNvPr id="7" name="Group 6">
            <a:extLst>
              <a:ext uri="{FF2B5EF4-FFF2-40B4-BE49-F238E27FC236}">
                <a16:creationId xmlns:a16="http://schemas.microsoft.com/office/drawing/2014/main" xmlns="" id="{0FB06141-523D-300B-BB16-A65D6A86C535}"/>
              </a:ext>
            </a:extLst>
          </p:cNvPr>
          <p:cNvGrpSpPr/>
          <p:nvPr/>
        </p:nvGrpSpPr>
        <p:grpSpPr>
          <a:xfrm>
            <a:off x="768956" y="3801669"/>
            <a:ext cx="11031995" cy="3383483"/>
            <a:chOff x="1061211" y="3175551"/>
            <a:chExt cx="10742608" cy="3816123"/>
          </a:xfrm>
        </p:grpSpPr>
        <p:pic>
          <p:nvPicPr>
            <p:cNvPr id="2052" name="Picture 4">
              <a:extLst>
                <a:ext uri="{FF2B5EF4-FFF2-40B4-BE49-F238E27FC236}">
                  <a16:creationId xmlns:a16="http://schemas.microsoft.com/office/drawing/2014/main" xmlns="" id="{D8CBCBA9-49EB-7587-002B-7C5C54F9C94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4645" y1="33865" x2="26950" y2="40780"/>
                          <a14:foregroundMark x1="37411" y1="30319" x2="41312" y2="43440"/>
                          <a14:foregroundMark x1="55674" y1="33865" x2="57447" y2="36702"/>
                          <a14:foregroundMark x1="60993" y1="35106" x2="64007" y2="46809"/>
                          <a14:foregroundMark x1="76064" y1="32801" x2="75355" y2="44149"/>
                        </a14:backgroundRemoval>
                      </a14:imgEffect>
                    </a14:imgLayer>
                  </a14:imgProps>
                </a:ext>
                <a:ext uri="{28A0092B-C50C-407E-A947-70E740481C1C}">
                  <a14:useLocalDpi xmlns:a14="http://schemas.microsoft.com/office/drawing/2010/main" val="0"/>
                </a:ext>
              </a:extLst>
            </a:blip>
            <a:srcRect/>
            <a:stretch>
              <a:fillRect/>
            </a:stretch>
          </p:blipFill>
          <p:spPr bwMode="auto">
            <a:xfrm>
              <a:off x="1061211" y="3175551"/>
              <a:ext cx="3218860" cy="38161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BC807F7B-DDFC-6BFE-F2FF-75257D18A5A9}"/>
                </a:ext>
              </a:extLst>
            </p:cNvPr>
            <p:cNvSpPr txBox="1"/>
            <p:nvPr/>
          </p:nvSpPr>
          <p:spPr>
            <a:xfrm>
              <a:off x="4280071" y="4850099"/>
              <a:ext cx="7523748" cy="1041395"/>
            </a:xfrm>
            <a:prstGeom prst="rect">
              <a:avLst/>
            </a:prstGeom>
            <a:noFill/>
          </p:spPr>
          <p:txBody>
            <a:bodyPr wrap="square" rtlCol="0">
              <a:spAutoFit/>
            </a:bodyPr>
            <a:lstStyle/>
            <a:p>
              <a:r>
                <a:rPr lang="en-US" sz="5400" dirty="0">
                  <a:ln>
                    <a:solidFill>
                      <a:sysClr val="windowText" lastClr="000000"/>
                    </a:solidFill>
                  </a:ln>
                  <a:solidFill>
                    <a:srgbClr val="FF0000"/>
                  </a:solidFill>
                  <a:latin typeface="LNTH-Hoa Nho LNTH" pitchFamily="2" charset="0"/>
                </a:rPr>
                <a:t>THẢO LUẬN NHÓM ĐÔI</a:t>
              </a:r>
            </a:p>
          </p:txBody>
        </p:sp>
      </p:grpSp>
    </p:spTree>
    <p:extLst>
      <p:ext uri="{BB962C8B-B14F-4D97-AF65-F5344CB8AC3E}">
        <p14:creationId xmlns:p14="http://schemas.microsoft.com/office/powerpoint/2010/main" val="257580987"/>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right)">
                                      <p:cBhvr>
                                        <p:cTn id="8"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9" fill="hold">
                            <p:stCondLst>
                              <p:cond delay="500"/>
                            </p:stCondLst>
                            <p:childTnLst>
                              <p:par>
                                <p:cTn id="10" presetID="47"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32" presetClass="emph" presetSubtype="0" fill="hold" nodeType="withEffect">
                                  <p:stCondLst>
                                    <p:cond delay="0"/>
                                  </p:stCondLst>
                                  <p:childTnLst>
                                    <p:animRot by="120000">
                                      <p:cBhvr>
                                        <p:cTn id="16" dur="100" fill="hold">
                                          <p:stCondLst>
                                            <p:cond delay="0"/>
                                          </p:stCondLst>
                                        </p:cTn>
                                        <p:tgtEl>
                                          <p:spTgt spid="7"/>
                                        </p:tgtEl>
                                        <p:attrNameLst>
                                          <p:attrName>r</p:attrName>
                                        </p:attrNameLst>
                                      </p:cBhvr>
                                    </p:animRot>
                                    <p:animRot by="-240000">
                                      <p:cBhvr>
                                        <p:cTn id="17" dur="200" fill="hold">
                                          <p:stCondLst>
                                            <p:cond delay="200"/>
                                          </p:stCondLst>
                                        </p:cTn>
                                        <p:tgtEl>
                                          <p:spTgt spid="7"/>
                                        </p:tgtEl>
                                        <p:attrNameLst>
                                          <p:attrName>r</p:attrName>
                                        </p:attrNameLst>
                                      </p:cBhvr>
                                    </p:animRot>
                                    <p:animRot by="240000">
                                      <p:cBhvr>
                                        <p:cTn id="18" dur="200" fill="hold">
                                          <p:stCondLst>
                                            <p:cond delay="400"/>
                                          </p:stCondLst>
                                        </p:cTn>
                                        <p:tgtEl>
                                          <p:spTgt spid="7"/>
                                        </p:tgtEl>
                                        <p:attrNameLst>
                                          <p:attrName>r</p:attrName>
                                        </p:attrNameLst>
                                      </p:cBhvr>
                                    </p:animRot>
                                    <p:animRot by="-240000">
                                      <p:cBhvr>
                                        <p:cTn id="19" dur="200" fill="hold">
                                          <p:stCondLst>
                                            <p:cond delay="600"/>
                                          </p:stCondLst>
                                        </p:cTn>
                                        <p:tgtEl>
                                          <p:spTgt spid="7"/>
                                        </p:tgtEl>
                                        <p:attrNameLst>
                                          <p:attrName>r</p:attrName>
                                        </p:attrNameLst>
                                      </p:cBhvr>
                                    </p:animRot>
                                    <p:animRot by="120000">
                                      <p:cBhvr>
                                        <p:cTn id="2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FF6741F1-1ECE-815A-86B8-000AFADDD442}"/>
              </a:ext>
            </a:extLst>
          </p:cNvPr>
          <p:cNvGrpSpPr/>
          <p:nvPr/>
        </p:nvGrpSpPr>
        <p:grpSpPr>
          <a:xfrm>
            <a:off x="-362262" y="343701"/>
            <a:ext cx="12296805" cy="2509995"/>
            <a:chOff x="-362261" y="294969"/>
            <a:chExt cx="12296805" cy="2509995"/>
          </a:xfrm>
        </p:grpSpPr>
        <p:grpSp>
          <p:nvGrpSpPr>
            <p:cNvPr id="5" name="Group 4">
              <a:extLst>
                <a:ext uri="{FF2B5EF4-FFF2-40B4-BE49-F238E27FC236}">
                  <a16:creationId xmlns:a16="http://schemas.microsoft.com/office/drawing/2014/main" xmlns="" id="{1E8C8B15-71B1-AA5A-A53C-3083ECFF92DE}"/>
                </a:ext>
              </a:extLst>
            </p:cNvPr>
            <p:cNvGrpSpPr/>
            <p:nvPr/>
          </p:nvGrpSpPr>
          <p:grpSpPr>
            <a:xfrm>
              <a:off x="-362261" y="294969"/>
              <a:ext cx="12276354" cy="2509995"/>
              <a:chOff x="-362261" y="294969"/>
              <a:chExt cx="12276354" cy="2509995"/>
            </a:xfrm>
          </p:grpSpPr>
          <p:sp>
            <p:nvSpPr>
              <p:cNvPr id="7" name="Hình chữ nhật: Góc Tròn 13">
                <a:extLst>
                  <a:ext uri="{FF2B5EF4-FFF2-40B4-BE49-F238E27FC236}">
                    <a16:creationId xmlns:a16="http://schemas.microsoft.com/office/drawing/2014/main" xmlns="" id="{F69E97BA-9DEB-455D-7FA0-DE8931C9A599}"/>
                  </a:ext>
                </a:extLst>
              </p:cNvPr>
              <p:cNvSpPr/>
              <p:nvPr/>
            </p:nvSpPr>
            <p:spPr>
              <a:xfrm>
                <a:off x="383136" y="294969"/>
                <a:ext cx="11530957" cy="2173912"/>
              </a:xfrm>
              <a:custGeom>
                <a:avLst/>
                <a:gdLst>
                  <a:gd name="connsiteX0" fmla="*/ 0 w 11530957"/>
                  <a:gd name="connsiteY0" fmla="*/ 362326 h 2173912"/>
                  <a:gd name="connsiteX1" fmla="*/ 362326 w 11530957"/>
                  <a:gd name="connsiteY1" fmla="*/ 0 h 2173912"/>
                  <a:gd name="connsiteX2" fmla="*/ 11168631 w 11530957"/>
                  <a:gd name="connsiteY2" fmla="*/ 0 h 2173912"/>
                  <a:gd name="connsiteX3" fmla="*/ 11530957 w 11530957"/>
                  <a:gd name="connsiteY3" fmla="*/ 362326 h 2173912"/>
                  <a:gd name="connsiteX4" fmla="*/ 11530957 w 11530957"/>
                  <a:gd name="connsiteY4" fmla="*/ 1811586 h 2173912"/>
                  <a:gd name="connsiteX5" fmla="*/ 11168631 w 11530957"/>
                  <a:gd name="connsiteY5" fmla="*/ 2173912 h 2173912"/>
                  <a:gd name="connsiteX6" fmla="*/ 362326 w 11530957"/>
                  <a:gd name="connsiteY6" fmla="*/ 2173912 h 2173912"/>
                  <a:gd name="connsiteX7" fmla="*/ 0 w 11530957"/>
                  <a:gd name="connsiteY7" fmla="*/ 1811586 h 2173912"/>
                  <a:gd name="connsiteX8" fmla="*/ 0 w 11530957"/>
                  <a:gd name="connsiteY8" fmla="*/ 362326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6"/>
                    </a:moveTo>
                    <a:cubicBezTo>
                      <a:pt x="-13895" y="163083"/>
                      <a:pt x="161346" y="4960"/>
                      <a:pt x="362326" y="0"/>
                    </a:cubicBezTo>
                    <a:cubicBezTo>
                      <a:pt x="4594817" y="77600"/>
                      <a:pt x="9911360" y="-27269"/>
                      <a:pt x="11168631" y="0"/>
                    </a:cubicBezTo>
                    <a:cubicBezTo>
                      <a:pt x="11379880" y="-14698"/>
                      <a:pt x="11548733" y="167452"/>
                      <a:pt x="11530957" y="362326"/>
                    </a:cubicBezTo>
                    <a:cubicBezTo>
                      <a:pt x="11650298" y="734533"/>
                      <a:pt x="11461025" y="1581505"/>
                      <a:pt x="11530957" y="1811586"/>
                    </a:cubicBezTo>
                    <a:cubicBezTo>
                      <a:pt x="11514320" y="2005185"/>
                      <a:pt x="11338908" y="2187068"/>
                      <a:pt x="11168631" y="2173912"/>
                    </a:cubicBezTo>
                    <a:cubicBezTo>
                      <a:pt x="8916905" y="2223089"/>
                      <a:pt x="3453281" y="2051210"/>
                      <a:pt x="362326" y="2173912"/>
                    </a:cubicBezTo>
                    <a:cubicBezTo>
                      <a:pt x="157406" y="2210876"/>
                      <a:pt x="-15980" y="2025452"/>
                      <a:pt x="0" y="1811586"/>
                    </a:cubicBezTo>
                    <a:cubicBezTo>
                      <a:pt x="11780" y="1092457"/>
                      <a:pt x="-78357" y="1026037"/>
                      <a:pt x="0" y="362326"/>
                    </a:cubicBezTo>
                    <a:close/>
                  </a:path>
                  <a:path w="11530957" h="2173912" stroke="0" extrusionOk="0">
                    <a:moveTo>
                      <a:pt x="0" y="362326"/>
                    </a:moveTo>
                    <a:cubicBezTo>
                      <a:pt x="12417" y="160800"/>
                      <a:pt x="167098" y="-326"/>
                      <a:pt x="362326" y="0"/>
                    </a:cubicBezTo>
                    <a:cubicBezTo>
                      <a:pt x="2766759" y="-129276"/>
                      <a:pt x="6400469" y="-77778"/>
                      <a:pt x="11168631" y="0"/>
                    </a:cubicBezTo>
                    <a:cubicBezTo>
                      <a:pt x="11363877" y="-15498"/>
                      <a:pt x="11527433" y="182538"/>
                      <a:pt x="11530957" y="362326"/>
                    </a:cubicBezTo>
                    <a:cubicBezTo>
                      <a:pt x="11462788" y="649621"/>
                      <a:pt x="11566852" y="1264960"/>
                      <a:pt x="11530957" y="1811586"/>
                    </a:cubicBezTo>
                    <a:cubicBezTo>
                      <a:pt x="11531995" y="2013883"/>
                      <a:pt x="11358891" y="2177258"/>
                      <a:pt x="11168631" y="2173912"/>
                    </a:cubicBezTo>
                    <a:cubicBezTo>
                      <a:pt x="9850207" y="2218132"/>
                      <a:pt x="1969469" y="2144530"/>
                      <a:pt x="362326" y="2173912"/>
                    </a:cubicBezTo>
                    <a:cubicBezTo>
                      <a:pt x="160960" y="2169074"/>
                      <a:pt x="-36377" y="2003286"/>
                      <a:pt x="0" y="1811586"/>
                    </a:cubicBezTo>
                    <a:cubicBezTo>
                      <a:pt x="35307" y="1251542"/>
                      <a:pt x="-43835" y="902575"/>
                      <a:pt x="0" y="362326"/>
                    </a:cubicBezTo>
                    <a:close/>
                  </a:path>
                </a:pathLst>
              </a:custGeom>
              <a:solidFill>
                <a:schemeClr val="bg1"/>
              </a:solidFill>
              <a:ln w="76200">
                <a:solidFill>
                  <a:srgbClr val="C9DB64"/>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8" name="Nhóm 23">
                <a:extLst>
                  <a:ext uri="{FF2B5EF4-FFF2-40B4-BE49-F238E27FC236}">
                    <a16:creationId xmlns:a16="http://schemas.microsoft.com/office/drawing/2014/main" xmlns="" id="{F1D2F592-C877-A310-EFD5-4341440F6DA5}"/>
                  </a:ext>
                </a:extLst>
              </p:cNvPr>
              <p:cNvGrpSpPr/>
              <p:nvPr/>
            </p:nvGrpSpPr>
            <p:grpSpPr>
              <a:xfrm>
                <a:off x="-362261" y="1029614"/>
                <a:ext cx="4622353" cy="1775350"/>
                <a:chOff x="1639204" y="3973023"/>
                <a:chExt cx="4622353" cy="1775350"/>
              </a:xfrm>
            </p:grpSpPr>
            <p:sp>
              <p:nvSpPr>
                <p:cNvPr id="9" name="TextBox 67">
                  <a:extLst>
                    <a:ext uri="{FF2B5EF4-FFF2-40B4-BE49-F238E27FC236}">
                      <a16:creationId xmlns:a16="http://schemas.microsoft.com/office/drawing/2014/main" xmlns="" id="{AB18C1A3-ACD7-04D7-E39E-F602AA357078}"/>
                    </a:ext>
                  </a:extLst>
                </p:cNvPr>
                <p:cNvSpPr txBox="1"/>
                <p:nvPr/>
              </p:nvSpPr>
              <p:spPr>
                <a:xfrm>
                  <a:off x="1981015" y="4366900"/>
                  <a:ext cx="4280542" cy="1381473"/>
                </a:xfrm>
                <a:prstGeom prst="rect">
                  <a:avLst/>
                </a:prstGeom>
                <a:noFill/>
              </p:spPr>
              <p:txBody>
                <a:bodyPr wrap="square" rtlCol="0">
                  <a:prstTxWarp prst="textArchUp">
                    <a:avLst/>
                  </a:prstTxWarp>
                  <a:spAutoFit/>
                </a:bodyPr>
                <a:lstStyle/>
                <a:p>
                  <a:pPr algn="ctr"/>
                  <a:endParaRPr lang="en-US" sz="9000" b="1" dirty="0">
                    <a:ln w="190500">
                      <a:solidFill>
                        <a:schemeClr val="bg1"/>
                      </a:solidFill>
                      <a:prstDash val="solid"/>
                    </a:ln>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sp>
              <p:nvSpPr>
                <p:cNvPr id="10" name="TextBox 67">
                  <a:extLst>
                    <a:ext uri="{FF2B5EF4-FFF2-40B4-BE49-F238E27FC236}">
                      <a16:creationId xmlns:a16="http://schemas.microsoft.com/office/drawing/2014/main" xmlns="" id="{E37A8427-4571-F770-B920-B3F6C2E6583B}"/>
                    </a:ext>
                  </a:extLst>
                </p:cNvPr>
                <p:cNvSpPr txBox="1"/>
                <p:nvPr/>
              </p:nvSpPr>
              <p:spPr>
                <a:xfrm>
                  <a:off x="1639204" y="3973023"/>
                  <a:ext cx="4280542" cy="1381473"/>
                </a:xfrm>
                <a:prstGeom prst="rect">
                  <a:avLst/>
                </a:prstGeom>
                <a:noFill/>
              </p:spPr>
              <p:txBody>
                <a:bodyPr wrap="square" rtlCol="0">
                  <a:prstTxWarp prst="textArchUp">
                    <a:avLst/>
                  </a:prstTxWarp>
                  <a:spAutoFit/>
                </a:bodyPr>
                <a:lstStyle/>
                <a:p>
                  <a:pPr algn="ctr"/>
                  <a:r>
                    <a:rPr lang="en-US" sz="9000" b="1">
                      <a:ln w="9525">
                        <a:noFill/>
                        <a:prstDash val="solid"/>
                      </a:ln>
                      <a:solidFill>
                        <a:srgbClr val="FF5D5D"/>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Câu 3:</a:t>
                  </a:r>
                  <a:endParaRPr lang="en-US" sz="9000" b="1" dirty="0">
                    <a:ln w="9525">
                      <a:noFill/>
                      <a:prstDash val="solid"/>
                    </a:ln>
                    <a:solidFill>
                      <a:srgbClr val="FF5D5D"/>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grpSp>
        <p:sp>
          <p:nvSpPr>
            <p:cNvPr id="6" name="TextBox 5">
              <a:extLst>
                <a:ext uri="{FF2B5EF4-FFF2-40B4-BE49-F238E27FC236}">
                  <a16:creationId xmlns:a16="http://schemas.microsoft.com/office/drawing/2014/main" xmlns="" id="{FBC8593C-1BD1-BD42-455D-A80BA2DCB99E}"/>
                </a:ext>
              </a:extLst>
            </p:cNvPr>
            <p:cNvSpPr txBox="1"/>
            <p:nvPr/>
          </p:nvSpPr>
          <p:spPr>
            <a:xfrm>
              <a:off x="3517940" y="322695"/>
              <a:ext cx="8416604" cy="1736646"/>
            </a:xfrm>
            <a:prstGeom prst="roundRect">
              <a:avLst/>
            </a:prstGeom>
            <a:noFill/>
            <a:ln>
              <a:noFill/>
            </a:ln>
          </p:spPr>
          <p:txBody>
            <a:bodyPr wrap="square" rtlCol="0">
              <a:spAutoFit/>
            </a:bodyPr>
            <a:lstStyle/>
            <a:p>
              <a:pPr algn="just"/>
              <a:r>
                <a:rPr lang="en-US" sz="4800" b="1">
                  <a:solidFill>
                    <a:schemeClr val="tx1">
                      <a:lumMod val="85000"/>
                      <a:lumOff val="15000"/>
                    </a:schemeClr>
                  </a:solidFill>
                </a:rPr>
                <a:t>Làm tròn số 948 575 đến hàng trăm nghìn.</a:t>
              </a:r>
              <a:endParaRPr lang="en-US" sz="4800" dirty="0">
                <a:solidFill>
                  <a:schemeClr val="tx1">
                    <a:lumMod val="85000"/>
                    <a:lumOff val="15000"/>
                  </a:schemeClr>
                </a:solidFill>
              </a:endParaRPr>
            </a:p>
          </p:txBody>
        </p:sp>
      </p:grpSp>
      <p:grpSp>
        <p:nvGrpSpPr>
          <p:cNvPr id="11" name="Group 10">
            <a:extLst>
              <a:ext uri="{FF2B5EF4-FFF2-40B4-BE49-F238E27FC236}">
                <a16:creationId xmlns:a16="http://schemas.microsoft.com/office/drawing/2014/main" xmlns="" id="{C7CAE911-18D9-360A-9A56-58BF671D54B7}"/>
              </a:ext>
            </a:extLst>
          </p:cNvPr>
          <p:cNvGrpSpPr/>
          <p:nvPr/>
        </p:nvGrpSpPr>
        <p:grpSpPr>
          <a:xfrm>
            <a:off x="885240" y="2579504"/>
            <a:ext cx="5343032" cy="1561788"/>
            <a:chOff x="-321995" y="4353970"/>
            <a:chExt cx="7034947" cy="2024202"/>
          </a:xfrm>
        </p:grpSpPr>
        <p:sp>
          <p:nvSpPr>
            <p:cNvPr id="12" name="a">
              <a:extLst>
                <a:ext uri="{FF2B5EF4-FFF2-40B4-BE49-F238E27FC236}">
                  <a16:creationId xmlns:a16="http://schemas.microsoft.com/office/drawing/2014/main" xmlns="" id="{D261F518-F94C-5DF8-90F3-A2EA431F52A9}"/>
                </a:ext>
              </a:extLst>
            </p:cNvPr>
            <p:cNvSpPr/>
            <p:nvPr/>
          </p:nvSpPr>
          <p:spPr>
            <a:xfrm>
              <a:off x="1260956" y="4539610"/>
              <a:ext cx="5451996" cy="1838562"/>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7000" b="1">
                  <a:solidFill>
                    <a:srgbClr val="009999"/>
                  </a:solidFill>
                  <a:latin typeface="Calibri" panose="020F0502020204030204"/>
                </a:rPr>
                <a:t>1 000 000</a:t>
              </a:r>
              <a:endParaRPr lang="en-US" sz="7000" b="1" dirty="0">
                <a:solidFill>
                  <a:srgbClr val="009999"/>
                </a:solidFill>
                <a:latin typeface="Calibri" panose="020F0502020204030204"/>
              </a:endParaRPr>
            </a:p>
          </p:txBody>
        </p:sp>
        <p:pic>
          <p:nvPicPr>
            <p:cNvPr id="13" name="Picture 4">
              <a:extLst>
                <a:ext uri="{FF2B5EF4-FFF2-40B4-BE49-F238E27FC236}">
                  <a16:creationId xmlns:a16="http://schemas.microsoft.com/office/drawing/2014/main" xmlns="" id="{0DE5E954-FCBD-B283-676D-F50EBA61D38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21995" y="4353970"/>
              <a:ext cx="1803591" cy="1998442"/>
            </a:xfrm>
            <a:prstGeom prst="rect">
              <a:avLst/>
            </a:prstGeom>
          </p:spPr>
        </p:pic>
      </p:grpSp>
      <p:grpSp>
        <p:nvGrpSpPr>
          <p:cNvPr id="14" name="Group 13">
            <a:extLst>
              <a:ext uri="{FF2B5EF4-FFF2-40B4-BE49-F238E27FC236}">
                <a16:creationId xmlns:a16="http://schemas.microsoft.com/office/drawing/2014/main" xmlns="" id="{C302C327-ABCE-0570-F578-3AB21D2B5381}"/>
              </a:ext>
            </a:extLst>
          </p:cNvPr>
          <p:cNvGrpSpPr/>
          <p:nvPr/>
        </p:nvGrpSpPr>
        <p:grpSpPr>
          <a:xfrm>
            <a:off x="6809588" y="2579504"/>
            <a:ext cx="5104504" cy="1685579"/>
            <a:chOff x="8804714" y="4447253"/>
            <a:chExt cx="5921239" cy="2184644"/>
          </a:xfrm>
        </p:grpSpPr>
        <p:sp>
          <p:nvSpPr>
            <p:cNvPr id="15" name="b">
              <a:extLst>
                <a:ext uri="{FF2B5EF4-FFF2-40B4-BE49-F238E27FC236}">
                  <a16:creationId xmlns:a16="http://schemas.microsoft.com/office/drawing/2014/main" xmlns="" id="{C836BA94-BB7B-24C6-D30F-9894991388FC}"/>
                </a:ext>
              </a:extLst>
            </p:cNvPr>
            <p:cNvSpPr/>
            <p:nvPr/>
          </p:nvSpPr>
          <p:spPr>
            <a:xfrm>
              <a:off x="10332301" y="4622054"/>
              <a:ext cx="4393652" cy="183350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7000" b="1">
                  <a:solidFill>
                    <a:srgbClr val="009999"/>
                  </a:solidFill>
                  <a:latin typeface="Calibri" panose="020F0502020204030204"/>
                </a:rPr>
                <a:t>800 000</a:t>
              </a:r>
              <a:endParaRPr lang="en-US" sz="7000" b="1" dirty="0">
                <a:solidFill>
                  <a:srgbClr val="009999"/>
                </a:solidFill>
                <a:latin typeface="Calibri" panose="020F0502020204030204"/>
              </a:endParaRPr>
            </a:p>
          </p:txBody>
        </p:sp>
        <p:pic>
          <p:nvPicPr>
            <p:cNvPr id="16" name="Picture 11">
              <a:extLst>
                <a:ext uri="{FF2B5EF4-FFF2-40B4-BE49-F238E27FC236}">
                  <a16:creationId xmlns:a16="http://schemas.microsoft.com/office/drawing/2014/main" xmlns="" id="{E6C1F6B6-389A-5B33-67F3-61D96A3D01C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804714" y="4447253"/>
              <a:ext cx="1963449" cy="2184644"/>
            </a:xfrm>
            <a:prstGeom prst="rect">
              <a:avLst/>
            </a:prstGeom>
          </p:spPr>
        </p:pic>
      </p:grpSp>
      <p:grpSp>
        <p:nvGrpSpPr>
          <p:cNvPr id="17" name="Group 16">
            <a:extLst>
              <a:ext uri="{FF2B5EF4-FFF2-40B4-BE49-F238E27FC236}">
                <a16:creationId xmlns:a16="http://schemas.microsoft.com/office/drawing/2014/main" xmlns="" id="{3BAC6D8E-80D6-C20F-F04F-0C523E337FCD}"/>
              </a:ext>
            </a:extLst>
          </p:cNvPr>
          <p:cNvGrpSpPr/>
          <p:nvPr/>
        </p:nvGrpSpPr>
        <p:grpSpPr>
          <a:xfrm>
            <a:off x="885240" y="4765947"/>
            <a:ext cx="5343032" cy="1646772"/>
            <a:chOff x="2147103" y="4634992"/>
            <a:chExt cx="7034947" cy="2134345"/>
          </a:xfrm>
        </p:grpSpPr>
        <p:sp>
          <p:nvSpPr>
            <p:cNvPr id="18" name="c">
              <a:extLst>
                <a:ext uri="{FF2B5EF4-FFF2-40B4-BE49-F238E27FC236}">
                  <a16:creationId xmlns:a16="http://schemas.microsoft.com/office/drawing/2014/main" xmlns="" id="{1CC0A436-B4FD-9A1E-54D2-3545F28EB51F}"/>
                </a:ext>
              </a:extLst>
            </p:cNvPr>
            <p:cNvSpPr/>
            <p:nvPr/>
          </p:nvSpPr>
          <p:spPr>
            <a:xfrm>
              <a:off x="3626200" y="4759487"/>
              <a:ext cx="5555850" cy="1945935"/>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7000" b="1">
                  <a:solidFill>
                    <a:srgbClr val="009999"/>
                  </a:solidFill>
                  <a:latin typeface="Calibri" panose="020F0502020204030204"/>
                </a:rPr>
                <a:t>950 000</a:t>
              </a:r>
              <a:endParaRPr lang="en-US" sz="7000" b="1" dirty="0">
                <a:solidFill>
                  <a:srgbClr val="009999"/>
                </a:solidFill>
                <a:latin typeface="Calibri" panose="020F0502020204030204"/>
              </a:endParaRPr>
            </a:p>
          </p:txBody>
        </p:sp>
        <p:pic>
          <p:nvPicPr>
            <p:cNvPr id="19" name="Picture 12">
              <a:extLst>
                <a:ext uri="{FF2B5EF4-FFF2-40B4-BE49-F238E27FC236}">
                  <a16:creationId xmlns:a16="http://schemas.microsoft.com/office/drawing/2014/main" xmlns="" id="{11100ED4-896C-6051-A2E3-C23FEBD90D4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147103" y="4634992"/>
              <a:ext cx="1955593" cy="2134345"/>
            </a:xfrm>
            <a:prstGeom prst="rect">
              <a:avLst/>
            </a:prstGeom>
          </p:spPr>
        </p:pic>
      </p:grpSp>
      <p:grpSp>
        <p:nvGrpSpPr>
          <p:cNvPr id="20" name="Group 19">
            <a:extLst>
              <a:ext uri="{FF2B5EF4-FFF2-40B4-BE49-F238E27FC236}">
                <a16:creationId xmlns:a16="http://schemas.microsoft.com/office/drawing/2014/main" xmlns="" id="{6457DB08-CB63-8FFA-C7F7-C793B01EF509}"/>
              </a:ext>
            </a:extLst>
          </p:cNvPr>
          <p:cNvGrpSpPr/>
          <p:nvPr/>
        </p:nvGrpSpPr>
        <p:grpSpPr>
          <a:xfrm>
            <a:off x="6969750" y="4765947"/>
            <a:ext cx="4964794" cy="1646772"/>
            <a:chOff x="10324068" y="7196308"/>
            <a:chExt cx="7363292" cy="2372790"/>
          </a:xfrm>
        </p:grpSpPr>
        <p:sp>
          <p:nvSpPr>
            <p:cNvPr id="21" name="d">
              <a:extLst>
                <a:ext uri="{FF2B5EF4-FFF2-40B4-BE49-F238E27FC236}">
                  <a16:creationId xmlns:a16="http://schemas.microsoft.com/office/drawing/2014/main" xmlns="" id="{43430181-D7DA-1365-95C1-B0924F4F6416}"/>
                </a:ext>
              </a:extLst>
            </p:cNvPr>
            <p:cNvSpPr/>
            <p:nvPr/>
          </p:nvSpPr>
          <p:spPr>
            <a:xfrm>
              <a:off x="12070992" y="7296944"/>
              <a:ext cx="5616368"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7000" b="1">
                  <a:solidFill>
                    <a:srgbClr val="009999"/>
                  </a:solidFill>
                  <a:latin typeface="Calibri" panose="020F0502020204030204"/>
                </a:rPr>
                <a:t>900 000</a:t>
              </a:r>
              <a:endParaRPr lang="en-US" sz="7000" b="1" dirty="0">
                <a:solidFill>
                  <a:srgbClr val="009999"/>
                </a:solidFill>
                <a:latin typeface="Calibri" panose="020F0502020204030204"/>
              </a:endParaRPr>
            </a:p>
          </p:txBody>
        </p:sp>
        <p:pic>
          <p:nvPicPr>
            <p:cNvPr id="22" name="Picture 13">
              <a:extLst>
                <a:ext uri="{FF2B5EF4-FFF2-40B4-BE49-F238E27FC236}">
                  <a16:creationId xmlns:a16="http://schemas.microsoft.com/office/drawing/2014/main" xmlns="" id="{295C54B4-BA24-742F-DE73-33EBD96063CB}"/>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0324068" y="7196308"/>
              <a:ext cx="2159239" cy="2372790"/>
            </a:xfrm>
            <a:prstGeom prst="rect">
              <a:avLst/>
            </a:prstGeom>
          </p:spPr>
        </p:pic>
      </p:grpSp>
      <p:pic>
        <p:nvPicPr>
          <p:cNvPr id="23" name="Đúng">
            <a:extLst>
              <a:ext uri="{FF2B5EF4-FFF2-40B4-BE49-F238E27FC236}">
                <a16:creationId xmlns:a16="http://schemas.microsoft.com/office/drawing/2014/main" xmlns="" id="{E9AA82EB-4179-76D8-A313-C3C419383B6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55823" y="4902001"/>
            <a:ext cx="1631474" cy="1305178"/>
          </a:xfrm>
          <a:prstGeom prst="rect">
            <a:avLst/>
          </a:prstGeom>
        </p:spPr>
      </p:pic>
      <p:pic>
        <p:nvPicPr>
          <p:cNvPr id="26" name="Picture 25">
            <a:extLst>
              <a:ext uri="{FF2B5EF4-FFF2-40B4-BE49-F238E27FC236}">
                <a16:creationId xmlns:a16="http://schemas.microsoft.com/office/drawing/2014/main" xmlns="" id="{4646BFB9-C6D7-3B9E-5B9F-FA069D99CA4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0940871">
            <a:off x="6267398" y="4240263"/>
            <a:ext cx="1404701" cy="1636544"/>
          </a:xfrm>
          <a:prstGeom prst="rect">
            <a:avLst/>
          </a:prstGeom>
        </p:spPr>
      </p:pic>
    </p:spTree>
    <p:extLst>
      <p:ext uri="{BB962C8B-B14F-4D97-AF65-F5344CB8AC3E}">
        <p14:creationId xmlns:p14="http://schemas.microsoft.com/office/powerpoint/2010/main" val="12553775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 presetClass="entr" presetSubtype="4" fill="hold" nodeType="afterEffect" p14:presetBounceEnd="70667">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14:bounceEnd="70667">
                                          <p:cBhvr additive="base">
                                            <p:cTn id="13" dur="1000" fill="hold"/>
                                            <p:tgtEl>
                                              <p:spTgt spid="11"/>
                                            </p:tgtEl>
                                            <p:attrNameLst>
                                              <p:attrName>ppt_x</p:attrName>
                                            </p:attrNameLst>
                                          </p:cBhvr>
                                          <p:tavLst>
                                            <p:tav tm="0">
                                              <p:val>
                                                <p:strVal val="#ppt_x"/>
                                              </p:val>
                                            </p:tav>
                                            <p:tav tm="100000">
                                              <p:val>
                                                <p:strVal val="#ppt_x"/>
                                              </p:val>
                                            </p:tav>
                                          </p:tavLst>
                                        </p:anim>
                                        <p:anim calcmode="lin" valueType="num" p14:bounceEnd="70667">
                                          <p:cBhvr additive="base">
                                            <p:cTn id="14" dur="1000" fill="hold"/>
                                            <p:tgtEl>
                                              <p:spTgt spid="11"/>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2" presetClass="entr" presetSubtype="4" fill="hold" nodeType="afterEffect" p14:presetBounceEnd="70667">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14:bounceEnd="70667">
                                          <p:cBhvr additive="base">
                                            <p:cTn id="18" dur="1000" fill="hold"/>
                                            <p:tgtEl>
                                              <p:spTgt spid="14"/>
                                            </p:tgtEl>
                                            <p:attrNameLst>
                                              <p:attrName>ppt_x</p:attrName>
                                            </p:attrNameLst>
                                          </p:cBhvr>
                                          <p:tavLst>
                                            <p:tav tm="0">
                                              <p:val>
                                                <p:strVal val="#ppt_x"/>
                                              </p:val>
                                            </p:tav>
                                            <p:tav tm="100000">
                                              <p:val>
                                                <p:strVal val="#ppt_x"/>
                                              </p:val>
                                            </p:tav>
                                          </p:tavLst>
                                        </p:anim>
                                        <p:anim calcmode="lin" valueType="num" p14:bounceEnd="70667">
                                          <p:cBhvr additive="base">
                                            <p:cTn id="19" dur="1000" fill="hold"/>
                                            <p:tgtEl>
                                              <p:spTgt spid="14"/>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14:presetBounceEnd="70667">
                                      <p:stCondLst>
                                        <p:cond delay="500"/>
                                      </p:stCondLst>
                                      <p:childTnLst>
                                        <p:set>
                                          <p:cBhvr>
                                            <p:cTn id="21" dur="1" fill="hold">
                                              <p:stCondLst>
                                                <p:cond delay="0"/>
                                              </p:stCondLst>
                                            </p:cTn>
                                            <p:tgtEl>
                                              <p:spTgt spid="17"/>
                                            </p:tgtEl>
                                            <p:attrNameLst>
                                              <p:attrName>style.visibility</p:attrName>
                                            </p:attrNameLst>
                                          </p:cBhvr>
                                          <p:to>
                                            <p:strVal val="visible"/>
                                          </p:to>
                                        </p:set>
                                        <p:anim calcmode="lin" valueType="num" p14:bounceEnd="70667">
                                          <p:cBhvr additive="base">
                                            <p:cTn id="22" dur="1000" fill="hold"/>
                                            <p:tgtEl>
                                              <p:spTgt spid="17"/>
                                            </p:tgtEl>
                                            <p:attrNameLst>
                                              <p:attrName>ppt_x</p:attrName>
                                            </p:attrNameLst>
                                          </p:cBhvr>
                                          <p:tavLst>
                                            <p:tav tm="0">
                                              <p:val>
                                                <p:strVal val="#ppt_x"/>
                                              </p:val>
                                            </p:tav>
                                            <p:tav tm="100000">
                                              <p:val>
                                                <p:strVal val="#ppt_x"/>
                                              </p:val>
                                            </p:tav>
                                          </p:tavLst>
                                        </p:anim>
                                        <p:anim calcmode="lin" valueType="num" p14:bounceEnd="70667">
                                          <p:cBhvr additive="base">
                                            <p:cTn id="23" dur="1000" fill="hold"/>
                                            <p:tgtEl>
                                              <p:spTgt spid="1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14:presetBounceEnd="70667">
                                      <p:stCondLst>
                                        <p:cond delay="1500"/>
                                      </p:stCondLst>
                                      <p:childTnLst>
                                        <p:set>
                                          <p:cBhvr>
                                            <p:cTn id="25" dur="1" fill="hold">
                                              <p:stCondLst>
                                                <p:cond delay="0"/>
                                              </p:stCondLst>
                                            </p:cTn>
                                            <p:tgtEl>
                                              <p:spTgt spid="20"/>
                                            </p:tgtEl>
                                            <p:attrNameLst>
                                              <p:attrName>style.visibility</p:attrName>
                                            </p:attrNameLst>
                                          </p:cBhvr>
                                          <p:to>
                                            <p:strVal val="visible"/>
                                          </p:to>
                                        </p:set>
                                        <p:anim calcmode="lin" valueType="num" p14:bounceEnd="70667">
                                          <p:cBhvr additive="base">
                                            <p:cTn id="26" dur="1000" fill="hold"/>
                                            <p:tgtEl>
                                              <p:spTgt spid="20"/>
                                            </p:tgtEl>
                                            <p:attrNameLst>
                                              <p:attrName>ppt_x</p:attrName>
                                            </p:attrNameLst>
                                          </p:cBhvr>
                                          <p:tavLst>
                                            <p:tav tm="0">
                                              <p:val>
                                                <p:strVal val="#ppt_x"/>
                                              </p:val>
                                            </p:tav>
                                            <p:tav tm="100000">
                                              <p:val>
                                                <p:strVal val="#ppt_x"/>
                                              </p:val>
                                            </p:tav>
                                          </p:tavLst>
                                        </p:anim>
                                        <p:anim calcmode="lin" valueType="num" p14:bounceEnd="70667">
                                          <p:cBhvr additive="base">
                                            <p:cTn id="27"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withEffect">
                                      <p:stCondLst>
                                        <p:cond delay="0"/>
                                      </p:stCondLst>
                                      <p:childTnLst>
                                        <p:animEffect transition="out" filter="fade">
                                          <p:cBhvr>
                                            <p:cTn id="32" dur="500" tmFilter="0, 0; .2, .5; .8, .5; 1, 0"/>
                                            <p:tgtEl>
                                              <p:spTgt spid="11"/>
                                            </p:tgtEl>
                                          </p:cBhvr>
                                        </p:animEffect>
                                        <p:animScale>
                                          <p:cBhvr>
                                            <p:cTn id="33" dur="250" autoRev="1" fill="hold"/>
                                            <p:tgtEl>
                                              <p:spTgt spid="11"/>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3" name="hammer.wav"/>
                                            </p:tgtEl>
                                          </p:cMediaNode>
                                        </p:audio>
                                      </p:subTnLst>
                                    </p:cTn>
                                  </p:par>
                                </p:childTnLst>
                              </p:cTn>
                            </p:par>
                            <p:par>
                              <p:cTn id="34" fill="hold">
                                <p:stCondLst>
                                  <p:cond delay="500"/>
                                </p:stCondLst>
                                <p:childTnLst>
                                  <p:par>
                                    <p:cTn id="35" presetID="31" presetClass="exit" presetSubtype="0" fill="hold" nodeType="afterEffect">
                                      <p:stCondLst>
                                        <p:cond delay="0"/>
                                      </p:stCondLst>
                                      <p:childTnLst>
                                        <p:anim calcmode="lin" valueType="num">
                                          <p:cBhvr>
                                            <p:cTn id="36" dur="1000"/>
                                            <p:tgtEl>
                                              <p:spTgt spid="11"/>
                                            </p:tgtEl>
                                            <p:attrNameLst>
                                              <p:attrName>ppt_w</p:attrName>
                                            </p:attrNameLst>
                                          </p:cBhvr>
                                          <p:tavLst>
                                            <p:tav tm="0">
                                              <p:val>
                                                <p:strVal val="ppt_w"/>
                                              </p:val>
                                            </p:tav>
                                            <p:tav tm="100000">
                                              <p:val>
                                                <p:fltVal val="0"/>
                                              </p:val>
                                            </p:tav>
                                          </p:tavLst>
                                        </p:anim>
                                        <p:anim calcmode="lin" valueType="num">
                                          <p:cBhvr>
                                            <p:cTn id="37" dur="1000"/>
                                            <p:tgtEl>
                                              <p:spTgt spid="11"/>
                                            </p:tgtEl>
                                            <p:attrNameLst>
                                              <p:attrName>ppt_h</p:attrName>
                                            </p:attrNameLst>
                                          </p:cBhvr>
                                          <p:tavLst>
                                            <p:tav tm="0">
                                              <p:val>
                                                <p:strVal val="ppt_h"/>
                                              </p:val>
                                            </p:tav>
                                            <p:tav tm="100000">
                                              <p:val>
                                                <p:fltVal val="0"/>
                                              </p:val>
                                            </p:tav>
                                          </p:tavLst>
                                        </p:anim>
                                        <p:anim calcmode="lin" valueType="num">
                                          <p:cBhvr>
                                            <p:cTn id="38" dur="1000"/>
                                            <p:tgtEl>
                                              <p:spTgt spid="11"/>
                                            </p:tgtEl>
                                            <p:attrNameLst>
                                              <p:attrName>style.rotation</p:attrName>
                                            </p:attrNameLst>
                                          </p:cBhvr>
                                          <p:tavLst>
                                            <p:tav tm="0">
                                              <p:val>
                                                <p:fltVal val="0"/>
                                              </p:val>
                                            </p:tav>
                                            <p:tav tm="100000">
                                              <p:val>
                                                <p:fltVal val="90"/>
                                              </p:val>
                                            </p:tav>
                                          </p:tavLst>
                                        </p:anim>
                                        <p:animEffect transition="out" filter="fade">
                                          <p:cBhvr>
                                            <p:cTn id="39" dur="1000"/>
                                            <p:tgtEl>
                                              <p:spTgt spid="11"/>
                                            </p:tgtEl>
                                          </p:cBhvr>
                                        </p:animEffect>
                                        <p:set>
                                          <p:cBhvr>
                                            <p:cTn id="40"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17"/>
                                            </p:tgtEl>
                                          </p:cBhvr>
                                        </p:animEffect>
                                        <p:animScale>
                                          <p:cBhvr>
                                            <p:cTn id="46" dur="250" autoRev="1" fill="hold"/>
                                            <p:tgtEl>
                                              <p:spTgt spid="17"/>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3" name="hammer.wav"/>
                                            </p:tgtEl>
                                          </p:cMediaNode>
                                        </p:audio>
                                      </p:subTnLst>
                                    </p:cTn>
                                  </p:par>
                                </p:childTnLst>
                              </p:cTn>
                            </p:par>
                            <p:par>
                              <p:cTn id="47" fill="hold">
                                <p:stCondLst>
                                  <p:cond delay="500"/>
                                </p:stCondLst>
                                <p:childTnLst>
                                  <p:par>
                                    <p:cTn id="48" presetID="31" presetClass="exit" presetSubtype="0" fill="hold" nodeType="afterEffect">
                                      <p:stCondLst>
                                        <p:cond delay="0"/>
                                      </p:stCondLst>
                                      <p:childTnLst>
                                        <p:anim calcmode="lin" valueType="num">
                                          <p:cBhvr>
                                            <p:cTn id="49" dur="1000"/>
                                            <p:tgtEl>
                                              <p:spTgt spid="17"/>
                                            </p:tgtEl>
                                            <p:attrNameLst>
                                              <p:attrName>ppt_w</p:attrName>
                                            </p:attrNameLst>
                                          </p:cBhvr>
                                          <p:tavLst>
                                            <p:tav tm="0">
                                              <p:val>
                                                <p:strVal val="ppt_w"/>
                                              </p:val>
                                            </p:tav>
                                            <p:tav tm="100000">
                                              <p:val>
                                                <p:fltVal val="0"/>
                                              </p:val>
                                            </p:tav>
                                          </p:tavLst>
                                        </p:anim>
                                        <p:anim calcmode="lin" valueType="num">
                                          <p:cBhvr>
                                            <p:cTn id="50" dur="1000"/>
                                            <p:tgtEl>
                                              <p:spTgt spid="17"/>
                                            </p:tgtEl>
                                            <p:attrNameLst>
                                              <p:attrName>ppt_h</p:attrName>
                                            </p:attrNameLst>
                                          </p:cBhvr>
                                          <p:tavLst>
                                            <p:tav tm="0">
                                              <p:val>
                                                <p:strVal val="ppt_h"/>
                                              </p:val>
                                            </p:tav>
                                            <p:tav tm="100000">
                                              <p:val>
                                                <p:fltVal val="0"/>
                                              </p:val>
                                            </p:tav>
                                          </p:tavLst>
                                        </p:anim>
                                        <p:anim calcmode="lin" valueType="num">
                                          <p:cBhvr>
                                            <p:cTn id="51" dur="1000"/>
                                            <p:tgtEl>
                                              <p:spTgt spid="17"/>
                                            </p:tgtEl>
                                            <p:attrNameLst>
                                              <p:attrName>style.rotation</p:attrName>
                                            </p:attrNameLst>
                                          </p:cBhvr>
                                          <p:tavLst>
                                            <p:tav tm="0">
                                              <p:val>
                                                <p:fltVal val="0"/>
                                              </p:val>
                                            </p:tav>
                                            <p:tav tm="100000">
                                              <p:val>
                                                <p:fltVal val="90"/>
                                              </p:val>
                                            </p:tav>
                                          </p:tavLst>
                                        </p:anim>
                                        <p:animEffect transition="out" filter="fade">
                                          <p:cBhvr>
                                            <p:cTn id="52" dur="1000"/>
                                            <p:tgtEl>
                                              <p:spTgt spid="17"/>
                                            </p:tgtEl>
                                          </p:cBhvr>
                                        </p:animEffect>
                                        <p:set>
                                          <p:cBhvr>
                                            <p:cTn id="53"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4" restart="whenNotActive" fill="hold" evtFilter="cancelBubble" nodeType="interactiveSeq">
                    <p:stCondLst>
                      <p:cond evt="onClick" delay="0">
                        <p:tgtEl>
                          <p:spTgt spid="14"/>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4"/>
                                            </p:tgtEl>
                                          </p:cBhvr>
                                        </p:animEffect>
                                        <p:animScale>
                                          <p:cBhvr>
                                            <p:cTn id="59" dur="250" autoRev="1" fill="hold"/>
                                            <p:tgtEl>
                                              <p:spTgt spid="14"/>
                                            </p:tgtEl>
                                          </p:cBhvr>
                                          <p:by x="105000" y="105000"/>
                                        </p:animScale>
                                      </p:childTnLst>
                                      <p:subTnLst>
                                        <p:audio>
                                          <p:cMediaNode>
                                            <p:cTn display="0" masterRel="sameClick">
                                              <p:stCondLst>
                                                <p:cond evt="begin" delay="0">
                                                  <p:tn val="57"/>
                                                </p:cond>
                                              </p:stCondLst>
                                              <p:endCondLst>
                                                <p:cond evt="onStopAudio" delay="0">
                                                  <p:tgtEl>
                                                    <p:sldTgt/>
                                                  </p:tgtEl>
                                                </p:cond>
                                              </p:endCondLst>
                                            </p:cTn>
                                            <p:tgtEl>
                                              <p:sndTgt r:embed="rId3" name="hammer.wav"/>
                                            </p:tgtEl>
                                          </p:cMediaNode>
                                        </p:audio>
                                      </p:subTnLst>
                                    </p:cTn>
                                  </p:par>
                                </p:childTnLst>
                              </p:cTn>
                            </p:par>
                            <p:par>
                              <p:cTn id="60" fill="hold">
                                <p:stCondLst>
                                  <p:cond delay="500"/>
                                </p:stCondLst>
                                <p:childTnLst>
                                  <p:par>
                                    <p:cTn id="61" presetID="31" presetClass="exit" presetSubtype="0" fill="hold" nodeType="afterEffect">
                                      <p:stCondLst>
                                        <p:cond delay="0"/>
                                      </p:stCondLst>
                                      <p:childTnLst>
                                        <p:anim calcmode="lin" valueType="num">
                                          <p:cBhvr>
                                            <p:cTn id="62" dur="1000"/>
                                            <p:tgtEl>
                                              <p:spTgt spid="14"/>
                                            </p:tgtEl>
                                            <p:attrNameLst>
                                              <p:attrName>ppt_w</p:attrName>
                                            </p:attrNameLst>
                                          </p:cBhvr>
                                          <p:tavLst>
                                            <p:tav tm="0">
                                              <p:val>
                                                <p:strVal val="ppt_w"/>
                                              </p:val>
                                            </p:tav>
                                            <p:tav tm="100000">
                                              <p:val>
                                                <p:fltVal val="0"/>
                                              </p:val>
                                            </p:tav>
                                          </p:tavLst>
                                        </p:anim>
                                        <p:anim calcmode="lin" valueType="num">
                                          <p:cBhvr>
                                            <p:cTn id="63" dur="1000"/>
                                            <p:tgtEl>
                                              <p:spTgt spid="14"/>
                                            </p:tgtEl>
                                            <p:attrNameLst>
                                              <p:attrName>ppt_h</p:attrName>
                                            </p:attrNameLst>
                                          </p:cBhvr>
                                          <p:tavLst>
                                            <p:tav tm="0">
                                              <p:val>
                                                <p:strVal val="ppt_h"/>
                                              </p:val>
                                            </p:tav>
                                            <p:tav tm="100000">
                                              <p:val>
                                                <p:fltVal val="0"/>
                                              </p:val>
                                            </p:tav>
                                          </p:tavLst>
                                        </p:anim>
                                        <p:anim calcmode="lin" valueType="num">
                                          <p:cBhvr>
                                            <p:cTn id="64" dur="1000"/>
                                            <p:tgtEl>
                                              <p:spTgt spid="14"/>
                                            </p:tgtEl>
                                            <p:attrNameLst>
                                              <p:attrName>style.rotation</p:attrName>
                                            </p:attrNameLst>
                                          </p:cBhvr>
                                          <p:tavLst>
                                            <p:tav tm="0">
                                              <p:val>
                                                <p:fltVal val="0"/>
                                              </p:val>
                                            </p:tav>
                                            <p:tav tm="100000">
                                              <p:val>
                                                <p:fltVal val="90"/>
                                              </p:val>
                                            </p:tav>
                                          </p:tavLst>
                                        </p:anim>
                                        <p:animEffect transition="out" filter="fade">
                                          <p:cBhvr>
                                            <p:cTn id="65" dur="1000"/>
                                            <p:tgtEl>
                                              <p:spTgt spid="14"/>
                                            </p:tgtEl>
                                          </p:cBhvr>
                                        </p:animEffect>
                                        <p:set>
                                          <p:cBhvr>
                                            <p:cTn id="66"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7" restart="whenNotActive" fill="hold" evtFilter="cancelBubble" nodeType="interactiveSeq">
                    <p:stCondLst>
                      <p:cond evt="onClick" delay="0">
                        <p:tgtEl>
                          <p:spTgt spid="20"/>
                        </p:tgtEl>
                      </p:cond>
                    </p:stCondLst>
                    <p:endSync evt="end" delay="0">
                      <p:rtn val="all"/>
                    </p:endSync>
                    <p:childTnLst>
                      <p:par>
                        <p:cTn id="68" fill="hold">
                          <p:stCondLst>
                            <p:cond delay="0"/>
                          </p:stCondLst>
                          <p:childTnLst>
                            <p:par>
                              <p:cTn id="69" fill="hold">
                                <p:stCondLst>
                                  <p:cond delay="0"/>
                                </p:stCondLst>
                                <p:childTnLst>
                                  <p:par>
                                    <p:cTn id="70" presetID="26" presetClass="emph" presetSubtype="0" fill="hold" nodeType="withEffect">
                                      <p:stCondLst>
                                        <p:cond delay="0"/>
                                      </p:stCondLst>
                                      <p:childTnLst>
                                        <p:animEffect transition="out" filter="fade">
                                          <p:cBhvr>
                                            <p:cTn id="71" dur="500" tmFilter="0, 0; .2, .5; .8, .5; 1, 0"/>
                                            <p:tgtEl>
                                              <p:spTgt spid="20"/>
                                            </p:tgtEl>
                                          </p:cBhvr>
                                        </p:animEffect>
                                        <p:animScale>
                                          <p:cBhvr>
                                            <p:cTn id="72" dur="250" autoRev="1" fill="hold"/>
                                            <p:tgtEl>
                                              <p:spTgt spid="20"/>
                                            </p:tgtEl>
                                          </p:cBhvr>
                                          <p:by x="105000" y="105000"/>
                                        </p:animScale>
                                      </p:childTnLst>
                                      <p:subTnLst>
                                        <p:audio>
                                          <p:cMediaNode>
                                            <p:cTn display="0" masterRel="sameClick">
                                              <p:stCondLst>
                                                <p:cond evt="begin" delay="0">
                                                  <p:tn val="70"/>
                                                </p:cond>
                                              </p:stCondLst>
                                              <p:endCondLst>
                                                <p:cond evt="onStopAudio" delay="0">
                                                  <p:tgtEl>
                                                    <p:sldTgt/>
                                                  </p:tgtEl>
                                                </p:cond>
                                              </p:endCondLst>
                                            </p:cTn>
                                            <p:tgtEl>
                                              <p:sndTgt r:embed="rId4" name="click.wav"/>
                                            </p:tgtEl>
                                          </p:cMediaNode>
                                        </p:audio>
                                      </p:subTnLst>
                                    </p:cTn>
                                  </p:par>
                                </p:childTnLst>
                              </p:cTn>
                            </p:par>
                            <p:par>
                              <p:cTn id="73" fill="hold">
                                <p:stCondLst>
                                  <p:cond delay="500"/>
                                </p:stCondLst>
                                <p:childTnLst>
                                  <p:par>
                                    <p:cTn id="74" presetID="49" presetClass="entr" presetSubtype="0" decel="100000" fill="hold" nodeType="afterEffect">
                                      <p:stCondLst>
                                        <p:cond delay="0"/>
                                      </p:stCondLst>
                                      <p:childTnLst>
                                        <p:set>
                                          <p:cBhvr>
                                            <p:cTn id="75" dur="1" fill="hold">
                                              <p:stCondLst>
                                                <p:cond delay="0"/>
                                              </p:stCondLst>
                                            </p:cTn>
                                            <p:tgtEl>
                                              <p:spTgt spid="23"/>
                                            </p:tgtEl>
                                            <p:attrNameLst>
                                              <p:attrName>style.visibility</p:attrName>
                                            </p:attrNameLst>
                                          </p:cBhvr>
                                          <p:to>
                                            <p:strVal val="visible"/>
                                          </p:to>
                                        </p:set>
                                        <p:anim calcmode="lin" valueType="num">
                                          <p:cBhvr>
                                            <p:cTn id="76" dur="500" fill="hold"/>
                                            <p:tgtEl>
                                              <p:spTgt spid="23"/>
                                            </p:tgtEl>
                                            <p:attrNameLst>
                                              <p:attrName>ppt_w</p:attrName>
                                            </p:attrNameLst>
                                          </p:cBhvr>
                                          <p:tavLst>
                                            <p:tav tm="0">
                                              <p:val>
                                                <p:fltVal val="0"/>
                                              </p:val>
                                            </p:tav>
                                            <p:tav tm="100000">
                                              <p:val>
                                                <p:strVal val="#ppt_w"/>
                                              </p:val>
                                            </p:tav>
                                          </p:tavLst>
                                        </p:anim>
                                        <p:anim calcmode="lin" valueType="num">
                                          <p:cBhvr>
                                            <p:cTn id="77" dur="500" fill="hold"/>
                                            <p:tgtEl>
                                              <p:spTgt spid="23"/>
                                            </p:tgtEl>
                                            <p:attrNameLst>
                                              <p:attrName>ppt_h</p:attrName>
                                            </p:attrNameLst>
                                          </p:cBhvr>
                                          <p:tavLst>
                                            <p:tav tm="0">
                                              <p:val>
                                                <p:fltVal val="0"/>
                                              </p:val>
                                            </p:tav>
                                            <p:tav tm="100000">
                                              <p:val>
                                                <p:strVal val="#ppt_h"/>
                                              </p:val>
                                            </p:tav>
                                          </p:tavLst>
                                        </p:anim>
                                        <p:anim calcmode="lin" valueType="num">
                                          <p:cBhvr>
                                            <p:cTn id="78" dur="500" fill="hold"/>
                                            <p:tgtEl>
                                              <p:spTgt spid="23"/>
                                            </p:tgtEl>
                                            <p:attrNameLst>
                                              <p:attrName>style.rotation</p:attrName>
                                            </p:attrNameLst>
                                          </p:cBhvr>
                                          <p:tavLst>
                                            <p:tav tm="0">
                                              <p:val>
                                                <p:fltVal val="360"/>
                                              </p:val>
                                            </p:tav>
                                            <p:tav tm="100000">
                                              <p:val>
                                                <p:fltVal val="0"/>
                                              </p:val>
                                            </p:tav>
                                          </p:tavLst>
                                        </p:anim>
                                        <p:animEffect transition="in" filter="fade">
                                          <p:cBhvr>
                                            <p:cTn id="79" dur="500"/>
                                            <p:tgtEl>
                                              <p:spTgt spid="23"/>
                                            </p:tgtEl>
                                          </p:cBhvr>
                                        </p:animEffect>
                                      </p:childTnLst>
                                      <p:subTnLst>
                                        <p:audio>
                                          <p:cMediaNode>
                                            <p:cTn display="0" masterRel="sameClick">
                                              <p:stCondLst>
                                                <p:cond evt="begin" delay="0">
                                                  <p:tn val="74"/>
                                                </p:cond>
                                              </p:stCondLst>
                                              <p:endCondLst>
                                                <p:cond evt="onStopAudio" delay="0">
                                                  <p:tgtEl>
                                                    <p:sldTgt/>
                                                  </p:tgtEl>
                                                </p:cond>
                                              </p:endCondLst>
                                            </p:cTn>
                                            <p:tgtEl>
                                              <p:sndTgt r:embed="rId5" name="chimes.wav"/>
                                            </p:tgtEl>
                                          </p:cMediaNode>
                                        </p:audio>
                                      </p:subTnLst>
                                    </p:cTn>
                                  </p:par>
                                  <p:par>
                                    <p:cTn id="80" presetID="32" presetClass="emph" presetSubtype="0" fill="hold" nodeType="withEffect">
                                      <p:stCondLst>
                                        <p:cond delay="0"/>
                                      </p:stCondLst>
                                      <p:childTnLst>
                                        <p:animRot by="120000">
                                          <p:cBhvr>
                                            <p:cTn id="81" dur="100" fill="hold">
                                              <p:stCondLst>
                                                <p:cond delay="0"/>
                                              </p:stCondLst>
                                            </p:cTn>
                                            <p:tgtEl>
                                              <p:spTgt spid="23"/>
                                            </p:tgtEl>
                                            <p:attrNameLst>
                                              <p:attrName>r</p:attrName>
                                            </p:attrNameLst>
                                          </p:cBhvr>
                                        </p:animRot>
                                        <p:animRot by="-240000">
                                          <p:cBhvr>
                                            <p:cTn id="82" dur="200" fill="hold">
                                              <p:stCondLst>
                                                <p:cond delay="200"/>
                                              </p:stCondLst>
                                            </p:cTn>
                                            <p:tgtEl>
                                              <p:spTgt spid="23"/>
                                            </p:tgtEl>
                                            <p:attrNameLst>
                                              <p:attrName>r</p:attrName>
                                            </p:attrNameLst>
                                          </p:cBhvr>
                                        </p:animRot>
                                        <p:animRot by="240000">
                                          <p:cBhvr>
                                            <p:cTn id="83" dur="200" fill="hold">
                                              <p:stCondLst>
                                                <p:cond delay="400"/>
                                              </p:stCondLst>
                                            </p:cTn>
                                            <p:tgtEl>
                                              <p:spTgt spid="23"/>
                                            </p:tgtEl>
                                            <p:attrNameLst>
                                              <p:attrName>r</p:attrName>
                                            </p:attrNameLst>
                                          </p:cBhvr>
                                        </p:animRot>
                                        <p:animRot by="-240000">
                                          <p:cBhvr>
                                            <p:cTn id="84" dur="200" fill="hold">
                                              <p:stCondLst>
                                                <p:cond delay="600"/>
                                              </p:stCondLst>
                                            </p:cTn>
                                            <p:tgtEl>
                                              <p:spTgt spid="23"/>
                                            </p:tgtEl>
                                            <p:attrNameLst>
                                              <p:attrName>r</p:attrName>
                                            </p:attrNameLst>
                                          </p:cBhvr>
                                        </p:animRot>
                                        <p:animRot by="120000">
                                          <p:cBhvr>
                                            <p:cTn id="85" dur="200" fill="hold">
                                              <p:stCondLst>
                                                <p:cond delay="800"/>
                                              </p:stCondLst>
                                            </p:cTn>
                                            <p:tgtEl>
                                              <p:spTgt spid="23"/>
                                            </p:tgtEl>
                                            <p:attrNameLst>
                                              <p:attrName>r</p:attrName>
                                            </p:attrNameLst>
                                          </p:cBhvr>
                                        </p:animRot>
                                      </p:childTnLst>
                                    </p:cTn>
                                  </p:par>
                                  <p:par>
                                    <p:cTn id="86" presetID="31" presetClass="exit" presetSubtype="0" fill="hold" nodeType="withEffect">
                                      <p:stCondLst>
                                        <p:cond delay="0"/>
                                      </p:stCondLst>
                                      <p:childTnLst>
                                        <p:anim calcmode="lin" valueType="num">
                                          <p:cBhvr>
                                            <p:cTn id="87" dur="1000"/>
                                            <p:tgtEl>
                                              <p:spTgt spid="11"/>
                                            </p:tgtEl>
                                            <p:attrNameLst>
                                              <p:attrName>ppt_w</p:attrName>
                                            </p:attrNameLst>
                                          </p:cBhvr>
                                          <p:tavLst>
                                            <p:tav tm="0">
                                              <p:val>
                                                <p:strVal val="ppt_w"/>
                                              </p:val>
                                            </p:tav>
                                            <p:tav tm="100000">
                                              <p:val>
                                                <p:fltVal val="0"/>
                                              </p:val>
                                            </p:tav>
                                          </p:tavLst>
                                        </p:anim>
                                        <p:anim calcmode="lin" valueType="num">
                                          <p:cBhvr>
                                            <p:cTn id="88" dur="1000"/>
                                            <p:tgtEl>
                                              <p:spTgt spid="11"/>
                                            </p:tgtEl>
                                            <p:attrNameLst>
                                              <p:attrName>ppt_h</p:attrName>
                                            </p:attrNameLst>
                                          </p:cBhvr>
                                          <p:tavLst>
                                            <p:tav tm="0">
                                              <p:val>
                                                <p:strVal val="ppt_h"/>
                                              </p:val>
                                            </p:tav>
                                            <p:tav tm="100000">
                                              <p:val>
                                                <p:fltVal val="0"/>
                                              </p:val>
                                            </p:tav>
                                          </p:tavLst>
                                        </p:anim>
                                        <p:anim calcmode="lin" valueType="num">
                                          <p:cBhvr>
                                            <p:cTn id="89" dur="1000"/>
                                            <p:tgtEl>
                                              <p:spTgt spid="11"/>
                                            </p:tgtEl>
                                            <p:attrNameLst>
                                              <p:attrName>style.rotation</p:attrName>
                                            </p:attrNameLst>
                                          </p:cBhvr>
                                          <p:tavLst>
                                            <p:tav tm="0">
                                              <p:val>
                                                <p:fltVal val="0"/>
                                              </p:val>
                                            </p:tav>
                                            <p:tav tm="100000">
                                              <p:val>
                                                <p:fltVal val="90"/>
                                              </p:val>
                                            </p:tav>
                                          </p:tavLst>
                                        </p:anim>
                                        <p:animEffect transition="out" filter="fade">
                                          <p:cBhvr>
                                            <p:cTn id="90" dur="1000"/>
                                            <p:tgtEl>
                                              <p:spTgt spid="11"/>
                                            </p:tgtEl>
                                          </p:cBhvr>
                                        </p:animEffect>
                                        <p:set>
                                          <p:cBhvr>
                                            <p:cTn id="91" dur="1" fill="hold">
                                              <p:stCondLst>
                                                <p:cond delay="999"/>
                                              </p:stCondLst>
                                            </p:cTn>
                                            <p:tgtEl>
                                              <p:spTgt spid="11"/>
                                            </p:tgtEl>
                                            <p:attrNameLst>
                                              <p:attrName>style.visibility</p:attrName>
                                            </p:attrNameLst>
                                          </p:cBhvr>
                                          <p:to>
                                            <p:strVal val="hidden"/>
                                          </p:to>
                                        </p:set>
                                      </p:childTnLst>
                                    </p:cTn>
                                  </p:par>
                                  <p:par>
                                    <p:cTn id="92" presetID="31" presetClass="exit" presetSubtype="0" fill="hold" nodeType="withEffect">
                                      <p:stCondLst>
                                        <p:cond delay="0"/>
                                      </p:stCondLst>
                                      <p:childTnLst>
                                        <p:anim calcmode="lin" valueType="num">
                                          <p:cBhvr>
                                            <p:cTn id="93" dur="1000"/>
                                            <p:tgtEl>
                                              <p:spTgt spid="14"/>
                                            </p:tgtEl>
                                            <p:attrNameLst>
                                              <p:attrName>ppt_w</p:attrName>
                                            </p:attrNameLst>
                                          </p:cBhvr>
                                          <p:tavLst>
                                            <p:tav tm="0">
                                              <p:val>
                                                <p:strVal val="ppt_w"/>
                                              </p:val>
                                            </p:tav>
                                            <p:tav tm="100000">
                                              <p:val>
                                                <p:fltVal val="0"/>
                                              </p:val>
                                            </p:tav>
                                          </p:tavLst>
                                        </p:anim>
                                        <p:anim calcmode="lin" valueType="num">
                                          <p:cBhvr>
                                            <p:cTn id="94" dur="1000"/>
                                            <p:tgtEl>
                                              <p:spTgt spid="14"/>
                                            </p:tgtEl>
                                            <p:attrNameLst>
                                              <p:attrName>ppt_h</p:attrName>
                                            </p:attrNameLst>
                                          </p:cBhvr>
                                          <p:tavLst>
                                            <p:tav tm="0">
                                              <p:val>
                                                <p:strVal val="ppt_h"/>
                                              </p:val>
                                            </p:tav>
                                            <p:tav tm="100000">
                                              <p:val>
                                                <p:fltVal val="0"/>
                                              </p:val>
                                            </p:tav>
                                          </p:tavLst>
                                        </p:anim>
                                        <p:anim calcmode="lin" valueType="num">
                                          <p:cBhvr>
                                            <p:cTn id="95" dur="1000"/>
                                            <p:tgtEl>
                                              <p:spTgt spid="14"/>
                                            </p:tgtEl>
                                            <p:attrNameLst>
                                              <p:attrName>style.rotation</p:attrName>
                                            </p:attrNameLst>
                                          </p:cBhvr>
                                          <p:tavLst>
                                            <p:tav tm="0">
                                              <p:val>
                                                <p:fltVal val="0"/>
                                              </p:val>
                                            </p:tav>
                                            <p:tav tm="100000">
                                              <p:val>
                                                <p:fltVal val="90"/>
                                              </p:val>
                                            </p:tav>
                                          </p:tavLst>
                                        </p:anim>
                                        <p:animEffect transition="out" filter="fade">
                                          <p:cBhvr>
                                            <p:cTn id="96" dur="1000"/>
                                            <p:tgtEl>
                                              <p:spTgt spid="14"/>
                                            </p:tgtEl>
                                          </p:cBhvr>
                                        </p:animEffect>
                                        <p:set>
                                          <p:cBhvr>
                                            <p:cTn id="97" dur="1" fill="hold">
                                              <p:stCondLst>
                                                <p:cond delay="999"/>
                                              </p:stCondLst>
                                            </p:cTn>
                                            <p:tgtEl>
                                              <p:spTgt spid="14"/>
                                            </p:tgtEl>
                                            <p:attrNameLst>
                                              <p:attrName>style.visibility</p:attrName>
                                            </p:attrNameLst>
                                          </p:cBhvr>
                                          <p:to>
                                            <p:strVal val="hidden"/>
                                          </p:to>
                                        </p:set>
                                      </p:childTnLst>
                                    </p:cTn>
                                  </p:par>
                                  <p:par>
                                    <p:cTn id="98" presetID="31" presetClass="exit" presetSubtype="0" fill="hold" nodeType="withEffect">
                                      <p:stCondLst>
                                        <p:cond delay="0"/>
                                      </p:stCondLst>
                                      <p:childTnLst>
                                        <p:anim calcmode="lin" valueType="num">
                                          <p:cBhvr>
                                            <p:cTn id="99" dur="1000"/>
                                            <p:tgtEl>
                                              <p:spTgt spid="17"/>
                                            </p:tgtEl>
                                            <p:attrNameLst>
                                              <p:attrName>ppt_w</p:attrName>
                                            </p:attrNameLst>
                                          </p:cBhvr>
                                          <p:tavLst>
                                            <p:tav tm="0">
                                              <p:val>
                                                <p:strVal val="ppt_w"/>
                                              </p:val>
                                            </p:tav>
                                            <p:tav tm="100000">
                                              <p:val>
                                                <p:fltVal val="0"/>
                                              </p:val>
                                            </p:tav>
                                          </p:tavLst>
                                        </p:anim>
                                        <p:anim calcmode="lin" valueType="num">
                                          <p:cBhvr>
                                            <p:cTn id="100" dur="1000"/>
                                            <p:tgtEl>
                                              <p:spTgt spid="17"/>
                                            </p:tgtEl>
                                            <p:attrNameLst>
                                              <p:attrName>ppt_h</p:attrName>
                                            </p:attrNameLst>
                                          </p:cBhvr>
                                          <p:tavLst>
                                            <p:tav tm="0">
                                              <p:val>
                                                <p:strVal val="ppt_h"/>
                                              </p:val>
                                            </p:tav>
                                            <p:tav tm="100000">
                                              <p:val>
                                                <p:fltVal val="0"/>
                                              </p:val>
                                            </p:tav>
                                          </p:tavLst>
                                        </p:anim>
                                        <p:anim calcmode="lin" valueType="num">
                                          <p:cBhvr>
                                            <p:cTn id="101" dur="1000"/>
                                            <p:tgtEl>
                                              <p:spTgt spid="17"/>
                                            </p:tgtEl>
                                            <p:attrNameLst>
                                              <p:attrName>style.rotation</p:attrName>
                                            </p:attrNameLst>
                                          </p:cBhvr>
                                          <p:tavLst>
                                            <p:tav tm="0">
                                              <p:val>
                                                <p:fltVal val="0"/>
                                              </p:val>
                                            </p:tav>
                                            <p:tav tm="100000">
                                              <p:val>
                                                <p:fltVal val="90"/>
                                              </p:val>
                                            </p:tav>
                                          </p:tavLst>
                                        </p:anim>
                                        <p:animEffect transition="out" filter="fade">
                                          <p:cBhvr>
                                            <p:cTn id="102" dur="1000"/>
                                            <p:tgtEl>
                                              <p:spTgt spid="17"/>
                                            </p:tgtEl>
                                          </p:cBhvr>
                                        </p:animEffect>
                                        <p:set>
                                          <p:cBhvr>
                                            <p:cTn id="103" dur="1" fill="hold">
                                              <p:stCondLst>
                                                <p:cond delay="999"/>
                                              </p:stCondLst>
                                            </p:cTn>
                                            <p:tgtEl>
                                              <p:spTgt spid="17"/>
                                            </p:tgtEl>
                                            <p:attrNameLst>
                                              <p:attrName>style.visibility</p:attrName>
                                            </p:attrNameLst>
                                          </p:cBhvr>
                                          <p:to>
                                            <p:strVal val="hidden"/>
                                          </p:to>
                                        </p:set>
                                      </p:childTnLst>
                                    </p:cTn>
                                  </p:par>
                                  <p:par>
                                    <p:cTn id="104" presetID="10" presetClass="entr" presetSubtype="0" fill="hold" nodeType="withEffect">
                                      <p:stCondLst>
                                        <p:cond delay="0"/>
                                      </p:stCondLst>
                                      <p:childTnLst>
                                        <p:set>
                                          <p:cBhvr>
                                            <p:cTn id="105" dur="1" fill="hold">
                                              <p:stCondLst>
                                                <p:cond delay="0"/>
                                              </p:stCondLst>
                                            </p:cTn>
                                            <p:tgtEl>
                                              <p:spTgt spid="26"/>
                                            </p:tgtEl>
                                            <p:attrNameLst>
                                              <p:attrName>style.visibility</p:attrName>
                                            </p:attrNameLst>
                                          </p:cBhvr>
                                          <p:to>
                                            <p:strVal val="visible"/>
                                          </p:to>
                                        </p:set>
                                        <p:animEffect transition="in" filter="fade">
                                          <p:cBhvr>
                                            <p:cTn id="106" dur="500"/>
                                            <p:tgtEl>
                                              <p:spTgt spid="26"/>
                                            </p:tgtEl>
                                          </p:cBhvr>
                                        </p:animEffect>
                                      </p:childTnLst>
                                    </p:cTn>
                                  </p:par>
                                </p:childTnLst>
                              </p:cTn>
                            </p:par>
                          </p:childTnLst>
                        </p:cTn>
                      </p:par>
                    </p:childTnLst>
                  </p:cTn>
                  <p:nextCondLst>
                    <p:cond evt="onClick" delay="0">
                      <p:tgtEl>
                        <p:spTgt spid="2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ppt_x"/>
                                              </p:val>
                                            </p:tav>
                                            <p:tav tm="100000">
                                              <p:val>
                                                <p:strVal val="#ppt_x"/>
                                              </p:val>
                                            </p:tav>
                                          </p:tavLst>
                                        </p:anim>
                                        <p:anim calcmode="lin" valueType="num">
                                          <p:cBhvr additive="base">
                                            <p:cTn id="14" dur="1000" fill="hold"/>
                                            <p:tgtEl>
                                              <p:spTgt spid="11"/>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2" presetClass="entr" presetSubtype="4"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1000" fill="hold"/>
                                            <p:tgtEl>
                                              <p:spTgt spid="14"/>
                                            </p:tgtEl>
                                            <p:attrNameLst>
                                              <p:attrName>ppt_x</p:attrName>
                                            </p:attrNameLst>
                                          </p:cBhvr>
                                          <p:tavLst>
                                            <p:tav tm="0">
                                              <p:val>
                                                <p:strVal val="#ppt_x"/>
                                              </p:val>
                                            </p:tav>
                                            <p:tav tm="100000">
                                              <p:val>
                                                <p:strVal val="#ppt_x"/>
                                              </p:val>
                                            </p:tav>
                                          </p:tavLst>
                                        </p:anim>
                                        <p:anim calcmode="lin" valueType="num">
                                          <p:cBhvr additive="base">
                                            <p:cTn id="19" dur="1000" fill="hold"/>
                                            <p:tgtEl>
                                              <p:spTgt spid="14"/>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50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1000" fill="hold"/>
                                            <p:tgtEl>
                                              <p:spTgt spid="17"/>
                                            </p:tgtEl>
                                            <p:attrNameLst>
                                              <p:attrName>ppt_x</p:attrName>
                                            </p:attrNameLst>
                                          </p:cBhvr>
                                          <p:tavLst>
                                            <p:tav tm="0">
                                              <p:val>
                                                <p:strVal val="#ppt_x"/>
                                              </p:val>
                                            </p:tav>
                                            <p:tav tm="100000">
                                              <p:val>
                                                <p:strVal val="#ppt_x"/>
                                              </p:val>
                                            </p:tav>
                                          </p:tavLst>
                                        </p:anim>
                                        <p:anim calcmode="lin" valueType="num">
                                          <p:cBhvr additive="base">
                                            <p:cTn id="23" dur="1000" fill="hold"/>
                                            <p:tgtEl>
                                              <p:spTgt spid="1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150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1000" fill="hold"/>
                                            <p:tgtEl>
                                              <p:spTgt spid="20"/>
                                            </p:tgtEl>
                                            <p:attrNameLst>
                                              <p:attrName>ppt_x</p:attrName>
                                            </p:attrNameLst>
                                          </p:cBhvr>
                                          <p:tavLst>
                                            <p:tav tm="0">
                                              <p:val>
                                                <p:strVal val="#ppt_x"/>
                                              </p:val>
                                            </p:tav>
                                            <p:tav tm="100000">
                                              <p:val>
                                                <p:strVal val="#ppt_x"/>
                                              </p:val>
                                            </p:tav>
                                          </p:tavLst>
                                        </p:anim>
                                        <p:anim calcmode="lin" valueType="num">
                                          <p:cBhvr additive="base">
                                            <p:cTn id="27"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withEffect">
                                      <p:stCondLst>
                                        <p:cond delay="0"/>
                                      </p:stCondLst>
                                      <p:childTnLst>
                                        <p:animEffect transition="out" filter="fade">
                                          <p:cBhvr>
                                            <p:cTn id="32" dur="500" tmFilter="0, 0; .2, .5; .8, .5; 1, 0"/>
                                            <p:tgtEl>
                                              <p:spTgt spid="11"/>
                                            </p:tgtEl>
                                          </p:cBhvr>
                                        </p:animEffect>
                                        <p:animScale>
                                          <p:cBhvr>
                                            <p:cTn id="33" dur="250" autoRev="1" fill="hold"/>
                                            <p:tgtEl>
                                              <p:spTgt spid="11"/>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17" name="hammer.wav"/>
                                            </p:tgtEl>
                                          </p:cMediaNode>
                                        </p:audio>
                                      </p:subTnLst>
                                    </p:cTn>
                                  </p:par>
                                </p:childTnLst>
                              </p:cTn>
                            </p:par>
                            <p:par>
                              <p:cTn id="34" fill="hold">
                                <p:stCondLst>
                                  <p:cond delay="500"/>
                                </p:stCondLst>
                                <p:childTnLst>
                                  <p:par>
                                    <p:cTn id="35" presetID="31" presetClass="exit" presetSubtype="0" fill="hold" nodeType="afterEffect">
                                      <p:stCondLst>
                                        <p:cond delay="0"/>
                                      </p:stCondLst>
                                      <p:childTnLst>
                                        <p:anim calcmode="lin" valueType="num">
                                          <p:cBhvr>
                                            <p:cTn id="36" dur="1000"/>
                                            <p:tgtEl>
                                              <p:spTgt spid="11"/>
                                            </p:tgtEl>
                                            <p:attrNameLst>
                                              <p:attrName>ppt_w</p:attrName>
                                            </p:attrNameLst>
                                          </p:cBhvr>
                                          <p:tavLst>
                                            <p:tav tm="0">
                                              <p:val>
                                                <p:strVal val="ppt_w"/>
                                              </p:val>
                                            </p:tav>
                                            <p:tav tm="100000">
                                              <p:val>
                                                <p:fltVal val="0"/>
                                              </p:val>
                                            </p:tav>
                                          </p:tavLst>
                                        </p:anim>
                                        <p:anim calcmode="lin" valueType="num">
                                          <p:cBhvr>
                                            <p:cTn id="37" dur="1000"/>
                                            <p:tgtEl>
                                              <p:spTgt spid="11"/>
                                            </p:tgtEl>
                                            <p:attrNameLst>
                                              <p:attrName>ppt_h</p:attrName>
                                            </p:attrNameLst>
                                          </p:cBhvr>
                                          <p:tavLst>
                                            <p:tav tm="0">
                                              <p:val>
                                                <p:strVal val="ppt_h"/>
                                              </p:val>
                                            </p:tav>
                                            <p:tav tm="100000">
                                              <p:val>
                                                <p:fltVal val="0"/>
                                              </p:val>
                                            </p:tav>
                                          </p:tavLst>
                                        </p:anim>
                                        <p:anim calcmode="lin" valueType="num">
                                          <p:cBhvr>
                                            <p:cTn id="38" dur="1000"/>
                                            <p:tgtEl>
                                              <p:spTgt spid="11"/>
                                            </p:tgtEl>
                                            <p:attrNameLst>
                                              <p:attrName>style.rotation</p:attrName>
                                            </p:attrNameLst>
                                          </p:cBhvr>
                                          <p:tavLst>
                                            <p:tav tm="0">
                                              <p:val>
                                                <p:fltVal val="0"/>
                                              </p:val>
                                            </p:tav>
                                            <p:tav tm="100000">
                                              <p:val>
                                                <p:fltVal val="90"/>
                                              </p:val>
                                            </p:tav>
                                          </p:tavLst>
                                        </p:anim>
                                        <p:animEffect transition="out" filter="fade">
                                          <p:cBhvr>
                                            <p:cTn id="39" dur="1000"/>
                                            <p:tgtEl>
                                              <p:spTgt spid="11"/>
                                            </p:tgtEl>
                                          </p:cBhvr>
                                        </p:animEffect>
                                        <p:set>
                                          <p:cBhvr>
                                            <p:cTn id="40"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17"/>
                                            </p:tgtEl>
                                          </p:cBhvr>
                                        </p:animEffect>
                                        <p:animScale>
                                          <p:cBhvr>
                                            <p:cTn id="46" dur="250" autoRev="1" fill="hold"/>
                                            <p:tgtEl>
                                              <p:spTgt spid="17"/>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17" name="hammer.wav"/>
                                            </p:tgtEl>
                                          </p:cMediaNode>
                                        </p:audio>
                                      </p:subTnLst>
                                    </p:cTn>
                                  </p:par>
                                </p:childTnLst>
                              </p:cTn>
                            </p:par>
                            <p:par>
                              <p:cTn id="47" fill="hold">
                                <p:stCondLst>
                                  <p:cond delay="500"/>
                                </p:stCondLst>
                                <p:childTnLst>
                                  <p:par>
                                    <p:cTn id="48" presetID="31" presetClass="exit" presetSubtype="0" fill="hold" nodeType="afterEffect">
                                      <p:stCondLst>
                                        <p:cond delay="0"/>
                                      </p:stCondLst>
                                      <p:childTnLst>
                                        <p:anim calcmode="lin" valueType="num">
                                          <p:cBhvr>
                                            <p:cTn id="49" dur="1000"/>
                                            <p:tgtEl>
                                              <p:spTgt spid="17"/>
                                            </p:tgtEl>
                                            <p:attrNameLst>
                                              <p:attrName>ppt_w</p:attrName>
                                            </p:attrNameLst>
                                          </p:cBhvr>
                                          <p:tavLst>
                                            <p:tav tm="0">
                                              <p:val>
                                                <p:strVal val="ppt_w"/>
                                              </p:val>
                                            </p:tav>
                                            <p:tav tm="100000">
                                              <p:val>
                                                <p:fltVal val="0"/>
                                              </p:val>
                                            </p:tav>
                                          </p:tavLst>
                                        </p:anim>
                                        <p:anim calcmode="lin" valueType="num">
                                          <p:cBhvr>
                                            <p:cTn id="50" dur="1000"/>
                                            <p:tgtEl>
                                              <p:spTgt spid="17"/>
                                            </p:tgtEl>
                                            <p:attrNameLst>
                                              <p:attrName>ppt_h</p:attrName>
                                            </p:attrNameLst>
                                          </p:cBhvr>
                                          <p:tavLst>
                                            <p:tav tm="0">
                                              <p:val>
                                                <p:strVal val="ppt_h"/>
                                              </p:val>
                                            </p:tav>
                                            <p:tav tm="100000">
                                              <p:val>
                                                <p:fltVal val="0"/>
                                              </p:val>
                                            </p:tav>
                                          </p:tavLst>
                                        </p:anim>
                                        <p:anim calcmode="lin" valueType="num">
                                          <p:cBhvr>
                                            <p:cTn id="51" dur="1000"/>
                                            <p:tgtEl>
                                              <p:spTgt spid="17"/>
                                            </p:tgtEl>
                                            <p:attrNameLst>
                                              <p:attrName>style.rotation</p:attrName>
                                            </p:attrNameLst>
                                          </p:cBhvr>
                                          <p:tavLst>
                                            <p:tav tm="0">
                                              <p:val>
                                                <p:fltVal val="0"/>
                                              </p:val>
                                            </p:tav>
                                            <p:tav tm="100000">
                                              <p:val>
                                                <p:fltVal val="90"/>
                                              </p:val>
                                            </p:tav>
                                          </p:tavLst>
                                        </p:anim>
                                        <p:animEffect transition="out" filter="fade">
                                          <p:cBhvr>
                                            <p:cTn id="52" dur="1000"/>
                                            <p:tgtEl>
                                              <p:spTgt spid="17"/>
                                            </p:tgtEl>
                                          </p:cBhvr>
                                        </p:animEffect>
                                        <p:set>
                                          <p:cBhvr>
                                            <p:cTn id="53"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4" restart="whenNotActive" fill="hold" evtFilter="cancelBubble" nodeType="interactiveSeq">
                    <p:stCondLst>
                      <p:cond evt="onClick" delay="0">
                        <p:tgtEl>
                          <p:spTgt spid="14"/>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4"/>
                                            </p:tgtEl>
                                          </p:cBhvr>
                                        </p:animEffect>
                                        <p:animScale>
                                          <p:cBhvr>
                                            <p:cTn id="59" dur="250" autoRev="1" fill="hold"/>
                                            <p:tgtEl>
                                              <p:spTgt spid="14"/>
                                            </p:tgtEl>
                                          </p:cBhvr>
                                          <p:by x="105000" y="105000"/>
                                        </p:animScale>
                                      </p:childTnLst>
                                      <p:subTnLst>
                                        <p:audio>
                                          <p:cMediaNode>
                                            <p:cTn display="0" masterRel="sameClick">
                                              <p:stCondLst>
                                                <p:cond evt="begin" delay="0">
                                                  <p:tn val="57"/>
                                                </p:cond>
                                              </p:stCondLst>
                                              <p:endCondLst>
                                                <p:cond evt="onStopAudio" delay="0">
                                                  <p:tgtEl>
                                                    <p:sldTgt/>
                                                  </p:tgtEl>
                                                </p:cond>
                                              </p:endCondLst>
                                            </p:cTn>
                                            <p:tgtEl>
                                              <p:sndTgt r:embed="rId17" name="hammer.wav"/>
                                            </p:tgtEl>
                                          </p:cMediaNode>
                                        </p:audio>
                                      </p:subTnLst>
                                    </p:cTn>
                                  </p:par>
                                </p:childTnLst>
                              </p:cTn>
                            </p:par>
                            <p:par>
                              <p:cTn id="60" fill="hold">
                                <p:stCondLst>
                                  <p:cond delay="500"/>
                                </p:stCondLst>
                                <p:childTnLst>
                                  <p:par>
                                    <p:cTn id="61" presetID="31" presetClass="exit" presetSubtype="0" fill="hold" nodeType="afterEffect">
                                      <p:stCondLst>
                                        <p:cond delay="0"/>
                                      </p:stCondLst>
                                      <p:childTnLst>
                                        <p:anim calcmode="lin" valueType="num">
                                          <p:cBhvr>
                                            <p:cTn id="62" dur="1000"/>
                                            <p:tgtEl>
                                              <p:spTgt spid="14"/>
                                            </p:tgtEl>
                                            <p:attrNameLst>
                                              <p:attrName>ppt_w</p:attrName>
                                            </p:attrNameLst>
                                          </p:cBhvr>
                                          <p:tavLst>
                                            <p:tav tm="0">
                                              <p:val>
                                                <p:strVal val="ppt_w"/>
                                              </p:val>
                                            </p:tav>
                                            <p:tav tm="100000">
                                              <p:val>
                                                <p:fltVal val="0"/>
                                              </p:val>
                                            </p:tav>
                                          </p:tavLst>
                                        </p:anim>
                                        <p:anim calcmode="lin" valueType="num">
                                          <p:cBhvr>
                                            <p:cTn id="63" dur="1000"/>
                                            <p:tgtEl>
                                              <p:spTgt spid="14"/>
                                            </p:tgtEl>
                                            <p:attrNameLst>
                                              <p:attrName>ppt_h</p:attrName>
                                            </p:attrNameLst>
                                          </p:cBhvr>
                                          <p:tavLst>
                                            <p:tav tm="0">
                                              <p:val>
                                                <p:strVal val="ppt_h"/>
                                              </p:val>
                                            </p:tav>
                                            <p:tav tm="100000">
                                              <p:val>
                                                <p:fltVal val="0"/>
                                              </p:val>
                                            </p:tav>
                                          </p:tavLst>
                                        </p:anim>
                                        <p:anim calcmode="lin" valueType="num">
                                          <p:cBhvr>
                                            <p:cTn id="64" dur="1000"/>
                                            <p:tgtEl>
                                              <p:spTgt spid="14"/>
                                            </p:tgtEl>
                                            <p:attrNameLst>
                                              <p:attrName>style.rotation</p:attrName>
                                            </p:attrNameLst>
                                          </p:cBhvr>
                                          <p:tavLst>
                                            <p:tav tm="0">
                                              <p:val>
                                                <p:fltVal val="0"/>
                                              </p:val>
                                            </p:tav>
                                            <p:tav tm="100000">
                                              <p:val>
                                                <p:fltVal val="90"/>
                                              </p:val>
                                            </p:tav>
                                          </p:tavLst>
                                        </p:anim>
                                        <p:animEffect transition="out" filter="fade">
                                          <p:cBhvr>
                                            <p:cTn id="65" dur="1000"/>
                                            <p:tgtEl>
                                              <p:spTgt spid="14"/>
                                            </p:tgtEl>
                                          </p:cBhvr>
                                        </p:animEffect>
                                        <p:set>
                                          <p:cBhvr>
                                            <p:cTn id="66"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7" restart="whenNotActive" fill="hold" evtFilter="cancelBubble" nodeType="interactiveSeq">
                    <p:stCondLst>
                      <p:cond evt="onClick" delay="0">
                        <p:tgtEl>
                          <p:spTgt spid="20"/>
                        </p:tgtEl>
                      </p:cond>
                    </p:stCondLst>
                    <p:endSync evt="end" delay="0">
                      <p:rtn val="all"/>
                    </p:endSync>
                    <p:childTnLst>
                      <p:par>
                        <p:cTn id="68" fill="hold">
                          <p:stCondLst>
                            <p:cond delay="0"/>
                          </p:stCondLst>
                          <p:childTnLst>
                            <p:par>
                              <p:cTn id="69" fill="hold">
                                <p:stCondLst>
                                  <p:cond delay="0"/>
                                </p:stCondLst>
                                <p:childTnLst>
                                  <p:par>
                                    <p:cTn id="70" presetID="26" presetClass="emph" presetSubtype="0" fill="hold" nodeType="withEffect">
                                      <p:stCondLst>
                                        <p:cond delay="0"/>
                                      </p:stCondLst>
                                      <p:childTnLst>
                                        <p:animEffect transition="out" filter="fade">
                                          <p:cBhvr>
                                            <p:cTn id="71" dur="500" tmFilter="0, 0; .2, .5; .8, .5; 1, 0"/>
                                            <p:tgtEl>
                                              <p:spTgt spid="20"/>
                                            </p:tgtEl>
                                          </p:cBhvr>
                                        </p:animEffect>
                                        <p:animScale>
                                          <p:cBhvr>
                                            <p:cTn id="72" dur="250" autoRev="1" fill="hold"/>
                                            <p:tgtEl>
                                              <p:spTgt spid="20"/>
                                            </p:tgtEl>
                                          </p:cBhvr>
                                          <p:by x="105000" y="105000"/>
                                        </p:animScale>
                                      </p:childTnLst>
                                      <p:subTnLst>
                                        <p:audio>
                                          <p:cMediaNode>
                                            <p:cTn display="0" masterRel="sameClick">
                                              <p:stCondLst>
                                                <p:cond evt="begin" delay="0">
                                                  <p:tn val="70"/>
                                                </p:cond>
                                              </p:stCondLst>
                                              <p:endCondLst>
                                                <p:cond evt="onStopAudio" delay="0">
                                                  <p:tgtEl>
                                                    <p:sldTgt/>
                                                  </p:tgtEl>
                                                </p:cond>
                                              </p:endCondLst>
                                            </p:cTn>
                                            <p:tgtEl>
                                              <p:sndTgt r:embed="rId18" name="click.wav"/>
                                            </p:tgtEl>
                                          </p:cMediaNode>
                                        </p:audio>
                                      </p:subTnLst>
                                    </p:cTn>
                                  </p:par>
                                </p:childTnLst>
                              </p:cTn>
                            </p:par>
                            <p:par>
                              <p:cTn id="73" fill="hold">
                                <p:stCondLst>
                                  <p:cond delay="500"/>
                                </p:stCondLst>
                                <p:childTnLst>
                                  <p:par>
                                    <p:cTn id="74" presetID="49" presetClass="entr" presetSubtype="0" decel="100000" fill="hold" nodeType="afterEffect">
                                      <p:stCondLst>
                                        <p:cond delay="0"/>
                                      </p:stCondLst>
                                      <p:childTnLst>
                                        <p:set>
                                          <p:cBhvr>
                                            <p:cTn id="75" dur="1" fill="hold">
                                              <p:stCondLst>
                                                <p:cond delay="0"/>
                                              </p:stCondLst>
                                            </p:cTn>
                                            <p:tgtEl>
                                              <p:spTgt spid="23"/>
                                            </p:tgtEl>
                                            <p:attrNameLst>
                                              <p:attrName>style.visibility</p:attrName>
                                            </p:attrNameLst>
                                          </p:cBhvr>
                                          <p:to>
                                            <p:strVal val="visible"/>
                                          </p:to>
                                        </p:set>
                                        <p:anim calcmode="lin" valueType="num">
                                          <p:cBhvr>
                                            <p:cTn id="76" dur="500" fill="hold"/>
                                            <p:tgtEl>
                                              <p:spTgt spid="23"/>
                                            </p:tgtEl>
                                            <p:attrNameLst>
                                              <p:attrName>ppt_w</p:attrName>
                                            </p:attrNameLst>
                                          </p:cBhvr>
                                          <p:tavLst>
                                            <p:tav tm="0">
                                              <p:val>
                                                <p:fltVal val="0"/>
                                              </p:val>
                                            </p:tav>
                                            <p:tav tm="100000">
                                              <p:val>
                                                <p:strVal val="#ppt_w"/>
                                              </p:val>
                                            </p:tav>
                                          </p:tavLst>
                                        </p:anim>
                                        <p:anim calcmode="lin" valueType="num">
                                          <p:cBhvr>
                                            <p:cTn id="77" dur="500" fill="hold"/>
                                            <p:tgtEl>
                                              <p:spTgt spid="23"/>
                                            </p:tgtEl>
                                            <p:attrNameLst>
                                              <p:attrName>ppt_h</p:attrName>
                                            </p:attrNameLst>
                                          </p:cBhvr>
                                          <p:tavLst>
                                            <p:tav tm="0">
                                              <p:val>
                                                <p:fltVal val="0"/>
                                              </p:val>
                                            </p:tav>
                                            <p:tav tm="100000">
                                              <p:val>
                                                <p:strVal val="#ppt_h"/>
                                              </p:val>
                                            </p:tav>
                                          </p:tavLst>
                                        </p:anim>
                                        <p:anim calcmode="lin" valueType="num">
                                          <p:cBhvr>
                                            <p:cTn id="78" dur="500" fill="hold"/>
                                            <p:tgtEl>
                                              <p:spTgt spid="23"/>
                                            </p:tgtEl>
                                            <p:attrNameLst>
                                              <p:attrName>style.rotation</p:attrName>
                                            </p:attrNameLst>
                                          </p:cBhvr>
                                          <p:tavLst>
                                            <p:tav tm="0">
                                              <p:val>
                                                <p:fltVal val="360"/>
                                              </p:val>
                                            </p:tav>
                                            <p:tav tm="100000">
                                              <p:val>
                                                <p:fltVal val="0"/>
                                              </p:val>
                                            </p:tav>
                                          </p:tavLst>
                                        </p:anim>
                                        <p:animEffect transition="in" filter="fade">
                                          <p:cBhvr>
                                            <p:cTn id="79" dur="500"/>
                                            <p:tgtEl>
                                              <p:spTgt spid="23"/>
                                            </p:tgtEl>
                                          </p:cBhvr>
                                        </p:animEffect>
                                      </p:childTnLst>
                                      <p:subTnLst>
                                        <p:audio>
                                          <p:cMediaNode>
                                            <p:cTn display="0" masterRel="sameClick">
                                              <p:stCondLst>
                                                <p:cond evt="begin" delay="0">
                                                  <p:tn val="74"/>
                                                </p:cond>
                                              </p:stCondLst>
                                              <p:endCondLst>
                                                <p:cond evt="onStopAudio" delay="0">
                                                  <p:tgtEl>
                                                    <p:sldTgt/>
                                                  </p:tgtEl>
                                                </p:cond>
                                              </p:endCondLst>
                                            </p:cTn>
                                            <p:tgtEl>
                                              <p:sndTgt r:embed="rId19" name="chimes.wav"/>
                                            </p:tgtEl>
                                          </p:cMediaNode>
                                        </p:audio>
                                      </p:subTnLst>
                                    </p:cTn>
                                  </p:par>
                                  <p:par>
                                    <p:cTn id="80" presetID="32" presetClass="emph" presetSubtype="0" fill="hold" nodeType="withEffect">
                                      <p:stCondLst>
                                        <p:cond delay="0"/>
                                      </p:stCondLst>
                                      <p:childTnLst>
                                        <p:animRot by="120000">
                                          <p:cBhvr>
                                            <p:cTn id="81" dur="100" fill="hold">
                                              <p:stCondLst>
                                                <p:cond delay="0"/>
                                              </p:stCondLst>
                                            </p:cTn>
                                            <p:tgtEl>
                                              <p:spTgt spid="23"/>
                                            </p:tgtEl>
                                            <p:attrNameLst>
                                              <p:attrName>r</p:attrName>
                                            </p:attrNameLst>
                                          </p:cBhvr>
                                        </p:animRot>
                                        <p:animRot by="-240000">
                                          <p:cBhvr>
                                            <p:cTn id="82" dur="200" fill="hold">
                                              <p:stCondLst>
                                                <p:cond delay="200"/>
                                              </p:stCondLst>
                                            </p:cTn>
                                            <p:tgtEl>
                                              <p:spTgt spid="23"/>
                                            </p:tgtEl>
                                            <p:attrNameLst>
                                              <p:attrName>r</p:attrName>
                                            </p:attrNameLst>
                                          </p:cBhvr>
                                        </p:animRot>
                                        <p:animRot by="240000">
                                          <p:cBhvr>
                                            <p:cTn id="83" dur="200" fill="hold">
                                              <p:stCondLst>
                                                <p:cond delay="400"/>
                                              </p:stCondLst>
                                            </p:cTn>
                                            <p:tgtEl>
                                              <p:spTgt spid="23"/>
                                            </p:tgtEl>
                                            <p:attrNameLst>
                                              <p:attrName>r</p:attrName>
                                            </p:attrNameLst>
                                          </p:cBhvr>
                                        </p:animRot>
                                        <p:animRot by="-240000">
                                          <p:cBhvr>
                                            <p:cTn id="84" dur="200" fill="hold">
                                              <p:stCondLst>
                                                <p:cond delay="600"/>
                                              </p:stCondLst>
                                            </p:cTn>
                                            <p:tgtEl>
                                              <p:spTgt spid="23"/>
                                            </p:tgtEl>
                                            <p:attrNameLst>
                                              <p:attrName>r</p:attrName>
                                            </p:attrNameLst>
                                          </p:cBhvr>
                                        </p:animRot>
                                        <p:animRot by="120000">
                                          <p:cBhvr>
                                            <p:cTn id="85" dur="200" fill="hold">
                                              <p:stCondLst>
                                                <p:cond delay="800"/>
                                              </p:stCondLst>
                                            </p:cTn>
                                            <p:tgtEl>
                                              <p:spTgt spid="23"/>
                                            </p:tgtEl>
                                            <p:attrNameLst>
                                              <p:attrName>r</p:attrName>
                                            </p:attrNameLst>
                                          </p:cBhvr>
                                        </p:animRot>
                                      </p:childTnLst>
                                    </p:cTn>
                                  </p:par>
                                  <p:par>
                                    <p:cTn id="86" presetID="31" presetClass="exit" presetSubtype="0" fill="hold" nodeType="withEffect">
                                      <p:stCondLst>
                                        <p:cond delay="0"/>
                                      </p:stCondLst>
                                      <p:childTnLst>
                                        <p:anim calcmode="lin" valueType="num">
                                          <p:cBhvr>
                                            <p:cTn id="87" dur="1000"/>
                                            <p:tgtEl>
                                              <p:spTgt spid="11"/>
                                            </p:tgtEl>
                                            <p:attrNameLst>
                                              <p:attrName>ppt_w</p:attrName>
                                            </p:attrNameLst>
                                          </p:cBhvr>
                                          <p:tavLst>
                                            <p:tav tm="0">
                                              <p:val>
                                                <p:strVal val="ppt_w"/>
                                              </p:val>
                                            </p:tav>
                                            <p:tav tm="100000">
                                              <p:val>
                                                <p:fltVal val="0"/>
                                              </p:val>
                                            </p:tav>
                                          </p:tavLst>
                                        </p:anim>
                                        <p:anim calcmode="lin" valueType="num">
                                          <p:cBhvr>
                                            <p:cTn id="88" dur="1000"/>
                                            <p:tgtEl>
                                              <p:spTgt spid="11"/>
                                            </p:tgtEl>
                                            <p:attrNameLst>
                                              <p:attrName>ppt_h</p:attrName>
                                            </p:attrNameLst>
                                          </p:cBhvr>
                                          <p:tavLst>
                                            <p:tav tm="0">
                                              <p:val>
                                                <p:strVal val="ppt_h"/>
                                              </p:val>
                                            </p:tav>
                                            <p:tav tm="100000">
                                              <p:val>
                                                <p:fltVal val="0"/>
                                              </p:val>
                                            </p:tav>
                                          </p:tavLst>
                                        </p:anim>
                                        <p:anim calcmode="lin" valueType="num">
                                          <p:cBhvr>
                                            <p:cTn id="89" dur="1000"/>
                                            <p:tgtEl>
                                              <p:spTgt spid="11"/>
                                            </p:tgtEl>
                                            <p:attrNameLst>
                                              <p:attrName>style.rotation</p:attrName>
                                            </p:attrNameLst>
                                          </p:cBhvr>
                                          <p:tavLst>
                                            <p:tav tm="0">
                                              <p:val>
                                                <p:fltVal val="0"/>
                                              </p:val>
                                            </p:tav>
                                            <p:tav tm="100000">
                                              <p:val>
                                                <p:fltVal val="90"/>
                                              </p:val>
                                            </p:tav>
                                          </p:tavLst>
                                        </p:anim>
                                        <p:animEffect transition="out" filter="fade">
                                          <p:cBhvr>
                                            <p:cTn id="90" dur="1000"/>
                                            <p:tgtEl>
                                              <p:spTgt spid="11"/>
                                            </p:tgtEl>
                                          </p:cBhvr>
                                        </p:animEffect>
                                        <p:set>
                                          <p:cBhvr>
                                            <p:cTn id="91" dur="1" fill="hold">
                                              <p:stCondLst>
                                                <p:cond delay="999"/>
                                              </p:stCondLst>
                                            </p:cTn>
                                            <p:tgtEl>
                                              <p:spTgt spid="11"/>
                                            </p:tgtEl>
                                            <p:attrNameLst>
                                              <p:attrName>style.visibility</p:attrName>
                                            </p:attrNameLst>
                                          </p:cBhvr>
                                          <p:to>
                                            <p:strVal val="hidden"/>
                                          </p:to>
                                        </p:set>
                                      </p:childTnLst>
                                    </p:cTn>
                                  </p:par>
                                  <p:par>
                                    <p:cTn id="92" presetID="31" presetClass="exit" presetSubtype="0" fill="hold" nodeType="withEffect">
                                      <p:stCondLst>
                                        <p:cond delay="0"/>
                                      </p:stCondLst>
                                      <p:childTnLst>
                                        <p:anim calcmode="lin" valueType="num">
                                          <p:cBhvr>
                                            <p:cTn id="93" dur="1000"/>
                                            <p:tgtEl>
                                              <p:spTgt spid="14"/>
                                            </p:tgtEl>
                                            <p:attrNameLst>
                                              <p:attrName>ppt_w</p:attrName>
                                            </p:attrNameLst>
                                          </p:cBhvr>
                                          <p:tavLst>
                                            <p:tav tm="0">
                                              <p:val>
                                                <p:strVal val="ppt_w"/>
                                              </p:val>
                                            </p:tav>
                                            <p:tav tm="100000">
                                              <p:val>
                                                <p:fltVal val="0"/>
                                              </p:val>
                                            </p:tav>
                                          </p:tavLst>
                                        </p:anim>
                                        <p:anim calcmode="lin" valueType="num">
                                          <p:cBhvr>
                                            <p:cTn id="94" dur="1000"/>
                                            <p:tgtEl>
                                              <p:spTgt spid="14"/>
                                            </p:tgtEl>
                                            <p:attrNameLst>
                                              <p:attrName>ppt_h</p:attrName>
                                            </p:attrNameLst>
                                          </p:cBhvr>
                                          <p:tavLst>
                                            <p:tav tm="0">
                                              <p:val>
                                                <p:strVal val="ppt_h"/>
                                              </p:val>
                                            </p:tav>
                                            <p:tav tm="100000">
                                              <p:val>
                                                <p:fltVal val="0"/>
                                              </p:val>
                                            </p:tav>
                                          </p:tavLst>
                                        </p:anim>
                                        <p:anim calcmode="lin" valueType="num">
                                          <p:cBhvr>
                                            <p:cTn id="95" dur="1000"/>
                                            <p:tgtEl>
                                              <p:spTgt spid="14"/>
                                            </p:tgtEl>
                                            <p:attrNameLst>
                                              <p:attrName>style.rotation</p:attrName>
                                            </p:attrNameLst>
                                          </p:cBhvr>
                                          <p:tavLst>
                                            <p:tav tm="0">
                                              <p:val>
                                                <p:fltVal val="0"/>
                                              </p:val>
                                            </p:tav>
                                            <p:tav tm="100000">
                                              <p:val>
                                                <p:fltVal val="90"/>
                                              </p:val>
                                            </p:tav>
                                          </p:tavLst>
                                        </p:anim>
                                        <p:animEffect transition="out" filter="fade">
                                          <p:cBhvr>
                                            <p:cTn id="96" dur="1000"/>
                                            <p:tgtEl>
                                              <p:spTgt spid="14"/>
                                            </p:tgtEl>
                                          </p:cBhvr>
                                        </p:animEffect>
                                        <p:set>
                                          <p:cBhvr>
                                            <p:cTn id="97" dur="1" fill="hold">
                                              <p:stCondLst>
                                                <p:cond delay="999"/>
                                              </p:stCondLst>
                                            </p:cTn>
                                            <p:tgtEl>
                                              <p:spTgt spid="14"/>
                                            </p:tgtEl>
                                            <p:attrNameLst>
                                              <p:attrName>style.visibility</p:attrName>
                                            </p:attrNameLst>
                                          </p:cBhvr>
                                          <p:to>
                                            <p:strVal val="hidden"/>
                                          </p:to>
                                        </p:set>
                                      </p:childTnLst>
                                    </p:cTn>
                                  </p:par>
                                  <p:par>
                                    <p:cTn id="98" presetID="31" presetClass="exit" presetSubtype="0" fill="hold" nodeType="withEffect">
                                      <p:stCondLst>
                                        <p:cond delay="0"/>
                                      </p:stCondLst>
                                      <p:childTnLst>
                                        <p:anim calcmode="lin" valueType="num">
                                          <p:cBhvr>
                                            <p:cTn id="99" dur="1000"/>
                                            <p:tgtEl>
                                              <p:spTgt spid="17"/>
                                            </p:tgtEl>
                                            <p:attrNameLst>
                                              <p:attrName>ppt_w</p:attrName>
                                            </p:attrNameLst>
                                          </p:cBhvr>
                                          <p:tavLst>
                                            <p:tav tm="0">
                                              <p:val>
                                                <p:strVal val="ppt_w"/>
                                              </p:val>
                                            </p:tav>
                                            <p:tav tm="100000">
                                              <p:val>
                                                <p:fltVal val="0"/>
                                              </p:val>
                                            </p:tav>
                                          </p:tavLst>
                                        </p:anim>
                                        <p:anim calcmode="lin" valueType="num">
                                          <p:cBhvr>
                                            <p:cTn id="100" dur="1000"/>
                                            <p:tgtEl>
                                              <p:spTgt spid="17"/>
                                            </p:tgtEl>
                                            <p:attrNameLst>
                                              <p:attrName>ppt_h</p:attrName>
                                            </p:attrNameLst>
                                          </p:cBhvr>
                                          <p:tavLst>
                                            <p:tav tm="0">
                                              <p:val>
                                                <p:strVal val="ppt_h"/>
                                              </p:val>
                                            </p:tav>
                                            <p:tav tm="100000">
                                              <p:val>
                                                <p:fltVal val="0"/>
                                              </p:val>
                                            </p:tav>
                                          </p:tavLst>
                                        </p:anim>
                                        <p:anim calcmode="lin" valueType="num">
                                          <p:cBhvr>
                                            <p:cTn id="101" dur="1000"/>
                                            <p:tgtEl>
                                              <p:spTgt spid="17"/>
                                            </p:tgtEl>
                                            <p:attrNameLst>
                                              <p:attrName>style.rotation</p:attrName>
                                            </p:attrNameLst>
                                          </p:cBhvr>
                                          <p:tavLst>
                                            <p:tav tm="0">
                                              <p:val>
                                                <p:fltVal val="0"/>
                                              </p:val>
                                            </p:tav>
                                            <p:tav tm="100000">
                                              <p:val>
                                                <p:fltVal val="90"/>
                                              </p:val>
                                            </p:tav>
                                          </p:tavLst>
                                        </p:anim>
                                        <p:animEffect transition="out" filter="fade">
                                          <p:cBhvr>
                                            <p:cTn id="102" dur="1000"/>
                                            <p:tgtEl>
                                              <p:spTgt spid="17"/>
                                            </p:tgtEl>
                                          </p:cBhvr>
                                        </p:animEffect>
                                        <p:set>
                                          <p:cBhvr>
                                            <p:cTn id="103" dur="1" fill="hold">
                                              <p:stCondLst>
                                                <p:cond delay="999"/>
                                              </p:stCondLst>
                                            </p:cTn>
                                            <p:tgtEl>
                                              <p:spTgt spid="17"/>
                                            </p:tgtEl>
                                            <p:attrNameLst>
                                              <p:attrName>style.visibility</p:attrName>
                                            </p:attrNameLst>
                                          </p:cBhvr>
                                          <p:to>
                                            <p:strVal val="hidden"/>
                                          </p:to>
                                        </p:set>
                                      </p:childTnLst>
                                    </p:cTn>
                                  </p:par>
                                  <p:par>
                                    <p:cTn id="104" presetID="10" presetClass="entr" presetSubtype="0" fill="hold" nodeType="withEffect">
                                      <p:stCondLst>
                                        <p:cond delay="0"/>
                                      </p:stCondLst>
                                      <p:childTnLst>
                                        <p:set>
                                          <p:cBhvr>
                                            <p:cTn id="105" dur="1" fill="hold">
                                              <p:stCondLst>
                                                <p:cond delay="0"/>
                                              </p:stCondLst>
                                            </p:cTn>
                                            <p:tgtEl>
                                              <p:spTgt spid="26"/>
                                            </p:tgtEl>
                                            <p:attrNameLst>
                                              <p:attrName>style.visibility</p:attrName>
                                            </p:attrNameLst>
                                          </p:cBhvr>
                                          <p:to>
                                            <p:strVal val="visible"/>
                                          </p:to>
                                        </p:set>
                                        <p:animEffect transition="in" filter="fade">
                                          <p:cBhvr>
                                            <p:cTn id="106" dur="500"/>
                                            <p:tgtEl>
                                              <p:spTgt spid="26"/>
                                            </p:tgtEl>
                                          </p:cBhvr>
                                        </p:animEffect>
                                      </p:childTnLst>
                                    </p:cTn>
                                  </p:par>
                                </p:childTnLst>
                              </p:cTn>
                            </p:par>
                          </p:childTnLst>
                        </p:cTn>
                      </p:par>
                    </p:childTnLst>
                  </p:cTn>
                  <p:nextCondLst>
                    <p:cond evt="onClick" delay="0">
                      <p:tgtEl>
                        <p:spTgt spid="20"/>
                      </p:tgtEl>
                    </p:cond>
                  </p:nextCondLst>
                </p:seq>
              </p:childTnLst>
            </p:cTn>
          </p:par>
        </p:tn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atty cartoon bee">
            <a:extLst>
              <a:ext uri="{FF2B5EF4-FFF2-40B4-BE49-F238E27FC236}">
                <a16:creationId xmlns:a16="http://schemas.microsoft.com/office/drawing/2014/main" xmlns="" id="{3E822C7F-1D4E-42FB-9320-5730FF0A63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4078" y="805726"/>
            <a:ext cx="1460032" cy="1868841"/>
          </a:xfrm>
          <a:prstGeom prst="rect">
            <a:avLst/>
          </a:prstGeom>
        </p:spPr>
      </p:pic>
      <p:pic>
        <p:nvPicPr>
          <p:cNvPr id="11" name="Picture 10" descr="A picture containing plant, flower&#10;&#10;Description automatically generated">
            <a:extLst>
              <a:ext uri="{FF2B5EF4-FFF2-40B4-BE49-F238E27FC236}">
                <a16:creationId xmlns:a16="http://schemas.microsoft.com/office/drawing/2014/main" xmlns="" id="{A284D0AB-10F6-44AE-9E2E-17B4F52BE2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341597"/>
            <a:ext cx="2294110" cy="1198880"/>
          </a:xfrm>
          <a:prstGeom prst="rect">
            <a:avLst/>
          </a:prstGeom>
        </p:spPr>
      </p:pic>
      <p:pic>
        <p:nvPicPr>
          <p:cNvPr id="23" name="Picture 22" descr="A field of colorful flowers&#10;&#10;Description automatically generated with medium confidence">
            <a:extLst>
              <a:ext uri="{FF2B5EF4-FFF2-40B4-BE49-F238E27FC236}">
                <a16:creationId xmlns:a16="http://schemas.microsoft.com/office/drawing/2014/main" xmlns="" id="{5109CA96-EEDB-4584-BFA7-2D7B5E2896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4536" y="5699760"/>
            <a:ext cx="5122325" cy="1153677"/>
          </a:xfrm>
          <a:prstGeom prst="rect">
            <a:avLst/>
          </a:prstGeom>
        </p:spPr>
      </p:pic>
      <p:pic>
        <p:nvPicPr>
          <p:cNvPr id="25" name="Picture 24" descr="A field of colorful flowers&#10;&#10;Description automatically generated with medium confidence">
            <a:extLst>
              <a:ext uri="{FF2B5EF4-FFF2-40B4-BE49-F238E27FC236}">
                <a16:creationId xmlns:a16="http://schemas.microsoft.com/office/drawing/2014/main" xmlns="" id="{1B51975D-7FC4-4A46-AB15-90F429CD85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8210" y="5684677"/>
            <a:ext cx="5122325" cy="1153677"/>
          </a:xfrm>
          <a:prstGeom prst="rect">
            <a:avLst/>
          </a:prstGeom>
        </p:spPr>
      </p:pic>
      <p:pic>
        <p:nvPicPr>
          <p:cNvPr id="18" name="Picture 17" descr="A picture containing bubble, vector graphics&#10;&#10;Description automatically generated">
            <a:extLst>
              <a:ext uri="{FF2B5EF4-FFF2-40B4-BE49-F238E27FC236}">
                <a16:creationId xmlns:a16="http://schemas.microsoft.com/office/drawing/2014/main" xmlns="" id="{7E202891-AA7C-4BC9-AD05-DCA17026B3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4939" y="-256516"/>
            <a:ext cx="3993327" cy="3993327"/>
          </a:xfrm>
          <a:prstGeom prst="rect">
            <a:avLst/>
          </a:prstGeom>
        </p:spPr>
      </p:pic>
      <p:sp>
        <p:nvSpPr>
          <p:cNvPr id="27" name="TextBox 26">
            <a:extLst>
              <a:ext uri="{FF2B5EF4-FFF2-40B4-BE49-F238E27FC236}">
                <a16:creationId xmlns:a16="http://schemas.microsoft.com/office/drawing/2014/main" xmlns="" id="{5CBACC27-3ED1-E4F2-6CED-2DF5801487E2}"/>
              </a:ext>
            </a:extLst>
          </p:cNvPr>
          <p:cNvSpPr txBox="1"/>
          <p:nvPr/>
        </p:nvSpPr>
        <p:spPr>
          <a:xfrm>
            <a:off x="2778631" y="1016162"/>
            <a:ext cx="6619120" cy="452431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19050">
                  <a:solidFill>
                    <a:prstClr val="black"/>
                  </a:solidFill>
                </a:ln>
                <a:solidFill>
                  <a:srgbClr val="FF7C00"/>
                </a:solidFill>
                <a:effectLst>
                  <a:outerShdw blurRad="50800" dist="38100" dir="2700000" algn="tl" rotWithShape="0">
                    <a:prstClr val="black">
                      <a:alpha val="40000"/>
                    </a:prstClr>
                  </a:outerShdw>
                </a:effectLst>
                <a:uLnTx/>
                <a:uFillTx/>
                <a:latin typeface="UVN Banh Mi" pitchFamily="2" charset="0"/>
              </a:rPr>
              <a:t>T</a:t>
            </a:r>
            <a:r>
              <a:rPr kumimoji="0" lang="en-US" sz="9600" b="0" i="0" u="none" strike="noStrike" kern="1200" cap="none" spc="0" normalizeH="0" baseline="0" noProof="0" dirty="0">
                <a:ln w="19050">
                  <a:solidFill>
                    <a:prstClr val="black"/>
                  </a:solidFill>
                </a:ln>
                <a:solidFill>
                  <a:srgbClr val="FF0000"/>
                </a:solidFill>
                <a:effectLst>
                  <a:outerShdw blurRad="50800" dist="38100" dir="2700000" algn="tl" rotWithShape="0">
                    <a:prstClr val="black">
                      <a:alpha val="40000"/>
                    </a:prstClr>
                  </a:outerShdw>
                </a:effectLst>
                <a:uLnTx/>
                <a:uFillTx/>
                <a:latin typeface="UVN Banh Mi" pitchFamily="2" charset="0"/>
              </a:rPr>
              <a:t>Ạ</a:t>
            </a:r>
            <a:r>
              <a:rPr kumimoji="0" lang="en-US" sz="9600" b="0" i="0" u="none" strike="noStrike" kern="1200" cap="none" spc="0" normalizeH="0" baseline="0" noProof="0" dirty="0">
                <a:ln w="19050">
                  <a:solidFill>
                    <a:prstClr val="black"/>
                  </a:solidFill>
                </a:ln>
                <a:solidFill>
                  <a:srgbClr val="00B0F0"/>
                </a:solidFill>
                <a:effectLst>
                  <a:outerShdw blurRad="50800" dist="38100" dir="2700000" algn="tl" rotWithShape="0">
                    <a:prstClr val="black">
                      <a:alpha val="40000"/>
                    </a:prstClr>
                  </a:outerShdw>
                </a:effectLst>
                <a:uLnTx/>
                <a:uFillTx/>
                <a:latin typeface="UVN Banh Mi" pitchFamily="2" charset="0"/>
              </a:rPr>
              <a:t>M</a:t>
            </a:r>
            <a:r>
              <a:rPr kumimoji="0" lang="en-US" sz="9600" b="0" i="0" u="none" strike="noStrike" kern="1200" cap="none" spc="0" normalizeH="0" baseline="0" noProof="0" dirty="0">
                <a:ln w="19050">
                  <a:solidFill>
                    <a:prstClr val="black"/>
                  </a:solidFill>
                </a:ln>
                <a:solidFill>
                  <a:srgbClr val="FF7C00"/>
                </a:solidFill>
                <a:effectLst>
                  <a:outerShdw blurRad="50800" dist="38100" dir="2700000" algn="tl" rotWithShape="0">
                    <a:prstClr val="black">
                      <a:alpha val="40000"/>
                    </a:prstClr>
                  </a:outerShdw>
                </a:effectLst>
                <a:uLnTx/>
                <a:uFillTx/>
                <a:latin typeface="UVN Banh Mi" pitchFamily="2" charset="0"/>
              </a:rPr>
              <a:t> </a:t>
            </a:r>
            <a:r>
              <a:rPr kumimoji="0" lang="en-US" sz="9600" b="0" i="0" u="none" strike="noStrike" kern="1200" cap="none" spc="0" normalizeH="0" baseline="0" noProof="0" dirty="0">
                <a:ln w="19050">
                  <a:solidFill>
                    <a:prstClr val="black"/>
                  </a:solidFill>
                </a:ln>
                <a:solidFill>
                  <a:srgbClr val="FFCC00"/>
                </a:solidFill>
                <a:effectLst>
                  <a:outerShdw blurRad="50800" dist="38100" dir="2700000" algn="tl" rotWithShape="0">
                    <a:prstClr val="black">
                      <a:alpha val="40000"/>
                    </a:prstClr>
                  </a:outerShdw>
                </a:effectLst>
                <a:uLnTx/>
                <a:uFillTx/>
                <a:latin typeface="UVN Banh Mi" pitchFamily="2" charset="0"/>
              </a:rPr>
              <a:t>B</a:t>
            </a:r>
            <a:r>
              <a:rPr kumimoji="0" lang="en-US" sz="9600" b="0" i="0" u="none" strike="noStrike" kern="1200" cap="none" spc="0" normalizeH="0" baseline="0" noProof="0" dirty="0">
                <a:ln w="19050">
                  <a:solidFill>
                    <a:prstClr val="black"/>
                  </a:solidFill>
                </a:ln>
                <a:solidFill>
                  <a:schemeClr val="accent6">
                    <a:lumMod val="75000"/>
                  </a:schemeClr>
                </a:solidFill>
                <a:effectLst>
                  <a:outerShdw blurRad="50800" dist="38100" dir="2700000" algn="tl" rotWithShape="0">
                    <a:prstClr val="black">
                      <a:alpha val="40000"/>
                    </a:prstClr>
                  </a:outerShdw>
                </a:effectLst>
                <a:uLnTx/>
                <a:uFillTx/>
                <a:latin typeface="UVN Banh Mi" pitchFamily="2" charset="0"/>
              </a:rPr>
              <a:t>I</a:t>
            </a:r>
            <a:r>
              <a:rPr kumimoji="0" lang="en-US" sz="9600" b="0" i="0" u="none" strike="noStrike" kern="1200" cap="none" spc="0" normalizeH="0" baseline="0" noProof="0" dirty="0">
                <a:ln w="19050">
                  <a:solidFill>
                    <a:prstClr val="black"/>
                  </a:solidFill>
                </a:ln>
                <a:solidFill>
                  <a:srgbClr val="9933FF"/>
                </a:solidFill>
                <a:effectLst>
                  <a:outerShdw blurRad="50800" dist="38100" dir="2700000" algn="tl" rotWithShape="0">
                    <a:prstClr val="black">
                      <a:alpha val="40000"/>
                    </a:prstClr>
                  </a:outerShdw>
                </a:effectLst>
                <a:uLnTx/>
                <a:uFillTx/>
                <a:latin typeface="UVN Banh Mi" pitchFamily="2" charset="0"/>
              </a:rPr>
              <a:t>Ệ</a:t>
            </a:r>
            <a:r>
              <a:rPr kumimoji="0" lang="en-US" sz="9600" b="0" i="0" u="none" strike="noStrike" kern="1200" cap="none" spc="0" normalizeH="0" baseline="0" noProof="0" dirty="0">
                <a:ln w="19050">
                  <a:solidFill>
                    <a:prstClr val="black"/>
                  </a:solidFill>
                </a:ln>
                <a:solidFill>
                  <a:srgbClr val="FF0066"/>
                </a:solidFill>
                <a:effectLst>
                  <a:outerShdw blurRad="50800" dist="38100" dir="2700000" algn="tl" rotWithShape="0">
                    <a:prstClr val="black">
                      <a:alpha val="40000"/>
                    </a:prstClr>
                  </a:outerShdw>
                </a:effectLst>
                <a:uLnTx/>
                <a:uFillTx/>
                <a:latin typeface="UVN Banh Mi" pitchFamily="2" charset="0"/>
              </a:rPr>
              <a:t>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dirty="0" err="1">
                <a:ln w="19050">
                  <a:solidFill>
                    <a:prstClr val="black"/>
                  </a:solidFill>
                </a:ln>
                <a:solidFill>
                  <a:srgbClr val="FFFF00"/>
                </a:solidFill>
                <a:effectLst>
                  <a:outerShdw blurRad="50800" dist="38100" dir="2700000" algn="tl" rotWithShape="0">
                    <a:prstClr val="black">
                      <a:alpha val="40000"/>
                    </a:prstClr>
                  </a:outerShdw>
                </a:effectLst>
                <a:latin typeface="UVN Banh Mi" pitchFamily="2" charset="0"/>
              </a:rPr>
              <a:t>v</a:t>
            </a:r>
            <a:r>
              <a:rPr lang="en-US" sz="9600" dirty="0" err="1">
                <a:ln w="19050">
                  <a:solidFill>
                    <a:prstClr val="black"/>
                  </a:solidFill>
                </a:ln>
                <a:solidFill>
                  <a:srgbClr val="00B050"/>
                </a:solidFill>
                <a:effectLst>
                  <a:outerShdw blurRad="50800" dist="38100" dir="2700000" algn="tl" rotWithShape="0">
                    <a:prstClr val="black">
                      <a:alpha val="40000"/>
                    </a:prstClr>
                  </a:outerShdw>
                </a:effectLst>
                <a:latin typeface="UVN Banh Mi" pitchFamily="2" charset="0"/>
              </a:rPr>
              <a:t>à</a:t>
            </a:r>
            <a:endParaRPr lang="en-US" sz="9600" dirty="0">
              <a:ln w="19050">
                <a:solidFill>
                  <a:prstClr val="black"/>
                </a:solidFill>
              </a:ln>
              <a:solidFill>
                <a:srgbClr val="00B050"/>
              </a:solidFill>
              <a:effectLst>
                <a:outerShdw blurRad="50800" dist="38100" dir="2700000" algn="tl" rotWithShape="0">
                  <a:prstClr val="black">
                    <a:alpha val="40000"/>
                  </a:prstClr>
                </a:outerShdw>
              </a:effectLst>
              <a:latin typeface="UVN Banh Mi"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dirty="0">
                <a:ln w="19050">
                  <a:solidFill>
                    <a:prstClr val="black"/>
                  </a:solidFill>
                </a:ln>
                <a:solidFill>
                  <a:srgbClr val="FF66CC"/>
                </a:solidFill>
                <a:effectLst>
                  <a:outerShdw blurRad="50800" dist="38100" dir="2700000" algn="tl" rotWithShape="0">
                    <a:prstClr val="black">
                      <a:alpha val="40000"/>
                    </a:prstClr>
                  </a:outerShdw>
                </a:effectLst>
                <a:latin typeface="UVN Banh Mi" pitchFamily="2" charset="0"/>
              </a:rPr>
              <a:t>H</a:t>
            </a:r>
            <a:r>
              <a:rPr lang="en-US" sz="9600" dirty="0">
                <a:ln w="19050">
                  <a:solidFill>
                    <a:prstClr val="black"/>
                  </a:solidFill>
                </a:ln>
                <a:solidFill>
                  <a:srgbClr val="7030A0"/>
                </a:solidFill>
                <a:effectLst>
                  <a:outerShdw blurRad="50800" dist="38100" dir="2700000" algn="tl" rotWithShape="0">
                    <a:prstClr val="black">
                      <a:alpha val="40000"/>
                    </a:prstClr>
                  </a:outerShdw>
                </a:effectLst>
                <a:latin typeface="UVN Banh Mi" pitchFamily="2" charset="0"/>
              </a:rPr>
              <a:t>Ẹ</a:t>
            </a:r>
            <a:r>
              <a:rPr lang="en-US" sz="9600" dirty="0">
                <a:ln w="19050">
                  <a:solidFill>
                    <a:prstClr val="black"/>
                  </a:solidFill>
                </a:ln>
                <a:solidFill>
                  <a:srgbClr val="009900"/>
                </a:solidFill>
                <a:effectLst>
                  <a:outerShdw blurRad="50800" dist="38100" dir="2700000" algn="tl" rotWithShape="0">
                    <a:prstClr val="black">
                      <a:alpha val="40000"/>
                    </a:prstClr>
                  </a:outerShdw>
                </a:effectLst>
                <a:latin typeface="UVN Banh Mi" pitchFamily="2" charset="0"/>
              </a:rPr>
              <a:t>N</a:t>
            </a:r>
            <a:r>
              <a:rPr lang="en-US" sz="9600" dirty="0">
                <a:ln w="19050">
                  <a:solidFill>
                    <a:prstClr val="black"/>
                  </a:solidFill>
                </a:ln>
                <a:solidFill>
                  <a:srgbClr val="FF0066"/>
                </a:solidFill>
                <a:effectLst>
                  <a:outerShdw blurRad="50800" dist="38100" dir="2700000" algn="tl" rotWithShape="0">
                    <a:prstClr val="black">
                      <a:alpha val="40000"/>
                    </a:prstClr>
                  </a:outerShdw>
                </a:effectLst>
                <a:latin typeface="UVN Banh Mi" pitchFamily="2" charset="0"/>
              </a:rPr>
              <a:t> </a:t>
            </a:r>
            <a:r>
              <a:rPr lang="en-US" sz="9600" dirty="0">
                <a:ln w="19050">
                  <a:solidFill>
                    <a:prstClr val="black"/>
                  </a:solidFill>
                </a:ln>
                <a:solidFill>
                  <a:srgbClr val="FF3300"/>
                </a:solidFill>
                <a:effectLst>
                  <a:outerShdw blurRad="50800" dist="38100" dir="2700000" algn="tl" rotWithShape="0">
                    <a:prstClr val="black">
                      <a:alpha val="40000"/>
                    </a:prstClr>
                  </a:outerShdw>
                </a:effectLst>
                <a:latin typeface="UVN Banh Mi" pitchFamily="2" charset="0"/>
              </a:rPr>
              <a:t>G</a:t>
            </a:r>
            <a:r>
              <a:rPr lang="en-US" sz="9600" dirty="0">
                <a:ln w="19050">
                  <a:solidFill>
                    <a:prstClr val="black"/>
                  </a:solidFill>
                </a:ln>
                <a:solidFill>
                  <a:srgbClr val="CC00FF"/>
                </a:solidFill>
                <a:effectLst>
                  <a:outerShdw blurRad="50800" dist="38100" dir="2700000" algn="tl" rotWithShape="0">
                    <a:prstClr val="black">
                      <a:alpha val="40000"/>
                    </a:prstClr>
                  </a:outerShdw>
                </a:effectLst>
                <a:latin typeface="UVN Banh Mi" pitchFamily="2" charset="0"/>
              </a:rPr>
              <a:t>Ặ</a:t>
            </a:r>
            <a:r>
              <a:rPr lang="en-US" sz="9600" dirty="0">
                <a:ln w="19050">
                  <a:solidFill>
                    <a:prstClr val="black"/>
                  </a:solidFill>
                </a:ln>
                <a:solidFill>
                  <a:srgbClr val="FFFF00"/>
                </a:solidFill>
                <a:effectLst>
                  <a:outerShdw blurRad="50800" dist="38100" dir="2700000" algn="tl" rotWithShape="0">
                    <a:prstClr val="black">
                      <a:alpha val="40000"/>
                    </a:prstClr>
                  </a:outerShdw>
                </a:effectLst>
                <a:latin typeface="UVN Banh Mi" pitchFamily="2" charset="0"/>
              </a:rPr>
              <a:t>P</a:t>
            </a:r>
            <a:r>
              <a:rPr lang="en-US" sz="9600" dirty="0">
                <a:ln w="19050">
                  <a:solidFill>
                    <a:prstClr val="black"/>
                  </a:solidFill>
                </a:ln>
                <a:solidFill>
                  <a:srgbClr val="FF0066"/>
                </a:solidFill>
                <a:effectLst>
                  <a:outerShdw blurRad="50800" dist="38100" dir="2700000" algn="tl" rotWithShape="0">
                    <a:prstClr val="black">
                      <a:alpha val="40000"/>
                    </a:prstClr>
                  </a:outerShdw>
                </a:effectLst>
                <a:latin typeface="UVN Banh Mi" pitchFamily="2" charset="0"/>
              </a:rPr>
              <a:t> </a:t>
            </a:r>
            <a:r>
              <a:rPr lang="en-US" sz="9600" dirty="0">
                <a:ln w="19050">
                  <a:solidFill>
                    <a:prstClr val="black"/>
                  </a:solidFill>
                </a:ln>
                <a:solidFill>
                  <a:srgbClr val="CC3300"/>
                </a:solidFill>
                <a:effectLst>
                  <a:outerShdw blurRad="50800" dist="38100" dir="2700000" algn="tl" rotWithShape="0">
                    <a:prstClr val="black">
                      <a:alpha val="40000"/>
                    </a:prstClr>
                  </a:outerShdw>
                </a:effectLst>
                <a:latin typeface="UVN Banh Mi" pitchFamily="2" charset="0"/>
              </a:rPr>
              <a:t>L</a:t>
            </a:r>
            <a:r>
              <a:rPr lang="en-US" sz="9600" dirty="0">
                <a:ln w="19050">
                  <a:solidFill>
                    <a:prstClr val="black"/>
                  </a:solidFill>
                </a:ln>
                <a:solidFill>
                  <a:srgbClr val="3366FF"/>
                </a:solidFill>
                <a:effectLst>
                  <a:outerShdw blurRad="50800" dist="38100" dir="2700000" algn="tl" rotWithShape="0">
                    <a:prstClr val="black">
                      <a:alpha val="40000"/>
                    </a:prstClr>
                  </a:outerShdw>
                </a:effectLst>
                <a:latin typeface="UVN Banh Mi" pitchFamily="2" charset="0"/>
              </a:rPr>
              <a:t>Ạ</a:t>
            </a:r>
            <a:r>
              <a:rPr lang="en-US" sz="9600" dirty="0">
                <a:ln w="19050">
                  <a:solidFill>
                    <a:prstClr val="black"/>
                  </a:solidFill>
                </a:ln>
                <a:solidFill>
                  <a:srgbClr val="FF0066"/>
                </a:solidFill>
                <a:effectLst>
                  <a:outerShdw blurRad="50800" dist="38100" dir="2700000" algn="tl" rotWithShape="0">
                    <a:prstClr val="black">
                      <a:alpha val="40000"/>
                    </a:prstClr>
                  </a:outerShdw>
                </a:effectLst>
                <a:latin typeface="UVN Banh Mi" pitchFamily="2" charset="0"/>
              </a:rPr>
              <a:t>I</a:t>
            </a:r>
            <a:endParaRPr kumimoji="0" lang="en-US" sz="9600" b="0" i="0" u="none" strike="noStrike" kern="1200" cap="none" spc="0" normalizeH="0" baseline="0" noProof="0" dirty="0">
              <a:ln w="19050">
                <a:solidFill>
                  <a:prstClr val="black"/>
                </a:solidFill>
              </a:ln>
              <a:solidFill>
                <a:srgbClr val="FF0066"/>
              </a:solidFill>
              <a:effectLst>
                <a:outerShdw blurRad="50800" dist="38100" dir="2700000" algn="tl" rotWithShape="0">
                  <a:prstClr val="black">
                    <a:alpha val="40000"/>
                  </a:prstClr>
                </a:outerShdw>
              </a:effectLst>
              <a:uLnTx/>
              <a:uFillTx/>
              <a:latin typeface="UVN Banh Mi" pitchFamily="2" charset="0"/>
            </a:endParaRPr>
          </a:p>
        </p:txBody>
      </p:sp>
    </p:spTree>
    <p:extLst>
      <p:ext uri="{BB962C8B-B14F-4D97-AF65-F5344CB8AC3E}">
        <p14:creationId xmlns:p14="http://schemas.microsoft.com/office/powerpoint/2010/main" val="267998973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300" fill="hold">
                                          <p:stCondLst>
                                            <p:cond delay="0"/>
                                          </p:stCondLst>
                                        </p:cTn>
                                        <p:tgtEl>
                                          <p:spTgt spid="9"/>
                                        </p:tgtEl>
                                        <p:attrNameLst>
                                          <p:attrName>r</p:attrName>
                                        </p:attrNameLst>
                                      </p:cBhvr>
                                    </p:animRot>
                                    <p:animRot by="-240000">
                                      <p:cBhvr>
                                        <p:cTn id="7" dur="600" fill="hold">
                                          <p:stCondLst>
                                            <p:cond delay="600"/>
                                          </p:stCondLst>
                                        </p:cTn>
                                        <p:tgtEl>
                                          <p:spTgt spid="9"/>
                                        </p:tgtEl>
                                        <p:attrNameLst>
                                          <p:attrName>r</p:attrName>
                                        </p:attrNameLst>
                                      </p:cBhvr>
                                    </p:animRot>
                                    <p:animRot by="240000">
                                      <p:cBhvr>
                                        <p:cTn id="8" dur="600" fill="hold">
                                          <p:stCondLst>
                                            <p:cond delay="1200"/>
                                          </p:stCondLst>
                                        </p:cTn>
                                        <p:tgtEl>
                                          <p:spTgt spid="9"/>
                                        </p:tgtEl>
                                        <p:attrNameLst>
                                          <p:attrName>r</p:attrName>
                                        </p:attrNameLst>
                                      </p:cBhvr>
                                    </p:animRot>
                                    <p:animRot by="-240000">
                                      <p:cBhvr>
                                        <p:cTn id="9" dur="600" fill="hold">
                                          <p:stCondLst>
                                            <p:cond delay="1800"/>
                                          </p:stCondLst>
                                        </p:cTn>
                                        <p:tgtEl>
                                          <p:spTgt spid="9"/>
                                        </p:tgtEl>
                                        <p:attrNameLst>
                                          <p:attrName>r</p:attrName>
                                        </p:attrNameLst>
                                      </p:cBhvr>
                                    </p:animRot>
                                    <p:animRot by="120000">
                                      <p:cBhvr>
                                        <p:cTn id="10" dur="600" fill="hold">
                                          <p:stCondLst>
                                            <p:cond delay="2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048476E7-69DF-96EA-3D8C-6D8D0E476490}"/>
              </a:ext>
            </a:extLst>
          </p:cNvPr>
          <p:cNvGrpSpPr/>
          <p:nvPr/>
        </p:nvGrpSpPr>
        <p:grpSpPr>
          <a:xfrm>
            <a:off x="403793" y="1525127"/>
            <a:ext cx="2366716" cy="3503439"/>
            <a:chOff x="107867" y="493402"/>
            <a:chExt cx="2366716" cy="3503439"/>
          </a:xfrm>
        </p:grpSpPr>
        <p:pic>
          <p:nvPicPr>
            <p:cNvPr id="9" name="Picture 8" descr="A cartoon bee with a black background&#10;&#10;Description automatically generated">
              <a:extLst>
                <a:ext uri="{FF2B5EF4-FFF2-40B4-BE49-F238E27FC236}">
                  <a16:creationId xmlns:a16="http://schemas.microsoft.com/office/drawing/2014/main" xmlns="" id="{1F5499DF-BAF8-7B0D-41B0-28449C0776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394" y="1364589"/>
              <a:ext cx="1974189" cy="2632252"/>
            </a:xfrm>
            <a:prstGeom prst="rect">
              <a:avLst/>
            </a:prstGeom>
          </p:spPr>
        </p:pic>
        <p:sp>
          <p:nvSpPr>
            <p:cNvPr id="10" name="Rectangle 9">
              <a:extLst>
                <a:ext uri="{FF2B5EF4-FFF2-40B4-BE49-F238E27FC236}">
                  <a16:creationId xmlns:a16="http://schemas.microsoft.com/office/drawing/2014/main" xmlns="" id="{15BF4A34-7365-C57D-0CD2-97DBE44FDBB1}"/>
                </a:ext>
              </a:extLst>
            </p:cNvPr>
            <p:cNvSpPr/>
            <p:nvPr/>
          </p:nvSpPr>
          <p:spPr>
            <a:xfrm>
              <a:off x="107867" y="493402"/>
              <a:ext cx="2366716" cy="818148"/>
            </a:xfrm>
            <a:prstGeom prst="rect">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rPr>
                <a:t>164 318</a:t>
              </a:r>
            </a:p>
          </p:txBody>
        </p:sp>
      </p:grpSp>
      <p:grpSp>
        <p:nvGrpSpPr>
          <p:cNvPr id="11" name="Group 10">
            <a:extLst>
              <a:ext uri="{FF2B5EF4-FFF2-40B4-BE49-F238E27FC236}">
                <a16:creationId xmlns:a16="http://schemas.microsoft.com/office/drawing/2014/main" xmlns="" id="{802F64A4-4089-A841-F0DE-E8E7960C7ADB}"/>
              </a:ext>
            </a:extLst>
          </p:cNvPr>
          <p:cNvGrpSpPr/>
          <p:nvPr/>
        </p:nvGrpSpPr>
        <p:grpSpPr>
          <a:xfrm>
            <a:off x="3417229" y="1525127"/>
            <a:ext cx="2366716" cy="3668026"/>
            <a:chOff x="3332659" y="493402"/>
            <a:chExt cx="2366716" cy="3668026"/>
          </a:xfrm>
        </p:grpSpPr>
        <p:pic>
          <p:nvPicPr>
            <p:cNvPr id="12" name="Picture 11" descr="A cartoon of a bee waving&#10;&#10;Description automatically generated">
              <a:extLst>
                <a:ext uri="{FF2B5EF4-FFF2-40B4-BE49-F238E27FC236}">
                  <a16:creationId xmlns:a16="http://schemas.microsoft.com/office/drawing/2014/main" xmlns="" id="{6C6A69BF-0EE7-65AE-2704-90D90D37E68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76"/>
            <a:stretch/>
          </p:blipFill>
          <p:spPr>
            <a:xfrm>
              <a:off x="3488243" y="1131132"/>
              <a:ext cx="1808789" cy="3030296"/>
            </a:xfrm>
            <a:prstGeom prst="rect">
              <a:avLst/>
            </a:prstGeom>
          </p:spPr>
        </p:pic>
        <p:sp>
          <p:nvSpPr>
            <p:cNvPr id="13" name="Rectangle 12">
              <a:extLst>
                <a:ext uri="{FF2B5EF4-FFF2-40B4-BE49-F238E27FC236}">
                  <a16:creationId xmlns:a16="http://schemas.microsoft.com/office/drawing/2014/main" xmlns="" id="{5F8F7910-2A1D-1A55-AE94-2F7064FB8072}"/>
                </a:ext>
              </a:extLst>
            </p:cNvPr>
            <p:cNvSpPr/>
            <p:nvPr/>
          </p:nvSpPr>
          <p:spPr>
            <a:xfrm>
              <a:off x="3332659" y="493402"/>
              <a:ext cx="2366716" cy="818148"/>
            </a:xfrm>
            <a:prstGeom prst="rect">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rPr>
                <a:t>146 318</a:t>
              </a:r>
            </a:p>
          </p:txBody>
        </p:sp>
      </p:grpSp>
      <p:grpSp>
        <p:nvGrpSpPr>
          <p:cNvPr id="14" name="Group 13">
            <a:extLst>
              <a:ext uri="{FF2B5EF4-FFF2-40B4-BE49-F238E27FC236}">
                <a16:creationId xmlns:a16="http://schemas.microsoft.com/office/drawing/2014/main" xmlns="" id="{F2388826-E1A3-7567-CBC0-0B8178291D92}"/>
              </a:ext>
            </a:extLst>
          </p:cNvPr>
          <p:cNvGrpSpPr/>
          <p:nvPr/>
        </p:nvGrpSpPr>
        <p:grpSpPr>
          <a:xfrm>
            <a:off x="6430665" y="1525127"/>
            <a:ext cx="2635305" cy="3714199"/>
            <a:chOff x="6492242" y="493402"/>
            <a:chExt cx="2635305" cy="3714199"/>
          </a:xfrm>
        </p:grpSpPr>
        <p:pic>
          <p:nvPicPr>
            <p:cNvPr id="15" name="Picture 14" descr="A cartoon bee waving&#10;&#10;Description automatically generated">
              <a:extLst>
                <a:ext uri="{FF2B5EF4-FFF2-40B4-BE49-F238E27FC236}">
                  <a16:creationId xmlns:a16="http://schemas.microsoft.com/office/drawing/2014/main" xmlns="" id="{3D39669E-2D1E-68FF-B274-AC19327768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16178" y="1535932"/>
              <a:ext cx="2511369" cy="2671669"/>
            </a:xfrm>
            <a:prstGeom prst="rect">
              <a:avLst/>
            </a:prstGeom>
          </p:spPr>
        </p:pic>
        <p:sp>
          <p:nvSpPr>
            <p:cNvPr id="16" name="Rectangle 15">
              <a:extLst>
                <a:ext uri="{FF2B5EF4-FFF2-40B4-BE49-F238E27FC236}">
                  <a16:creationId xmlns:a16="http://schemas.microsoft.com/office/drawing/2014/main" xmlns="" id="{E703665F-78AB-F435-7E3D-CDA6CF6A197D}"/>
                </a:ext>
              </a:extLst>
            </p:cNvPr>
            <p:cNvSpPr/>
            <p:nvPr/>
          </p:nvSpPr>
          <p:spPr>
            <a:xfrm>
              <a:off x="6492242" y="493402"/>
              <a:ext cx="2366716" cy="818148"/>
            </a:xfrm>
            <a:prstGeom prst="rect">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rPr>
                <a:t>318 164</a:t>
              </a:r>
            </a:p>
          </p:txBody>
        </p:sp>
      </p:grpSp>
      <p:grpSp>
        <p:nvGrpSpPr>
          <p:cNvPr id="17" name="Group 16">
            <a:extLst>
              <a:ext uri="{FF2B5EF4-FFF2-40B4-BE49-F238E27FC236}">
                <a16:creationId xmlns:a16="http://schemas.microsoft.com/office/drawing/2014/main" xmlns="" id="{1F1960FB-B316-53A4-60FD-6A7E84D59BE8}"/>
              </a:ext>
            </a:extLst>
          </p:cNvPr>
          <p:cNvGrpSpPr/>
          <p:nvPr/>
        </p:nvGrpSpPr>
        <p:grpSpPr>
          <a:xfrm>
            <a:off x="9386363" y="1525127"/>
            <a:ext cx="2636193" cy="3478596"/>
            <a:chOff x="9324891" y="493402"/>
            <a:chExt cx="2636193" cy="3478596"/>
          </a:xfrm>
        </p:grpSpPr>
        <p:pic>
          <p:nvPicPr>
            <p:cNvPr id="18" name="Picture 17" descr="A cartoon bee running&#10;&#10;Description automatically generated">
              <a:extLst>
                <a:ext uri="{FF2B5EF4-FFF2-40B4-BE49-F238E27FC236}">
                  <a16:creationId xmlns:a16="http://schemas.microsoft.com/office/drawing/2014/main" xmlns="" id="{F5043FC4-48B0-092D-3FB1-0B0D487E5B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43171">
              <a:off x="9695814" y="1389430"/>
              <a:ext cx="2265270" cy="2582568"/>
            </a:xfrm>
            <a:prstGeom prst="rect">
              <a:avLst/>
            </a:prstGeom>
          </p:spPr>
        </p:pic>
        <p:sp>
          <p:nvSpPr>
            <p:cNvPr id="19" name="Rectangle 18">
              <a:extLst>
                <a:ext uri="{FF2B5EF4-FFF2-40B4-BE49-F238E27FC236}">
                  <a16:creationId xmlns:a16="http://schemas.microsoft.com/office/drawing/2014/main" xmlns="" id="{A0B90330-8DCE-26CC-433C-FE4C73B5AF09}"/>
                </a:ext>
              </a:extLst>
            </p:cNvPr>
            <p:cNvSpPr/>
            <p:nvPr/>
          </p:nvSpPr>
          <p:spPr>
            <a:xfrm>
              <a:off x="9324891" y="493402"/>
              <a:ext cx="2366716" cy="818148"/>
            </a:xfrm>
            <a:prstGeom prst="rect">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rPr>
                <a:t>381 164</a:t>
              </a:r>
            </a:p>
          </p:txBody>
        </p:sp>
      </p:grpSp>
      <p:grpSp>
        <p:nvGrpSpPr>
          <p:cNvPr id="20" name="Group 19">
            <a:extLst>
              <a:ext uri="{FF2B5EF4-FFF2-40B4-BE49-F238E27FC236}">
                <a16:creationId xmlns:a16="http://schemas.microsoft.com/office/drawing/2014/main" xmlns="" id="{654BD279-51E1-365B-1F98-4E65EF1A7852}"/>
              </a:ext>
            </a:extLst>
          </p:cNvPr>
          <p:cNvGrpSpPr/>
          <p:nvPr/>
        </p:nvGrpSpPr>
        <p:grpSpPr>
          <a:xfrm>
            <a:off x="291498" y="80922"/>
            <a:ext cx="11373295" cy="802640"/>
            <a:chOff x="1432549" y="870514"/>
            <a:chExt cx="8537644" cy="802640"/>
          </a:xfrm>
        </p:grpSpPr>
        <p:sp>
          <p:nvSpPr>
            <p:cNvPr id="21" name="TextBox 20">
              <a:extLst>
                <a:ext uri="{FF2B5EF4-FFF2-40B4-BE49-F238E27FC236}">
                  <a16:creationId xmlns:a16="http://schemas.microsoft.com/office/drawing/2014/main" xmlns="" id="{7CFC38AA-0072-4D7F-AD9D-81FEA86EA029}"/>
                </a:ext>
              </a:extLst>
            </p:cNvPr>
            <p:cNvSpPr txBox="1"/>
            <p:nvPr/>
          </p:nvSpPr>
          <p:spPr>
            <a:xfrm>
              <a:off x="1687278" y="883740"/>
              <a:ext cx="8282915" cy="783193"/>
            </a:xfrm>
            <a:prstGeom prst="roundRect">
              <a:avLst/>
            </a:prstGeom>
            <a:solidFill>
              <a:srgbClr val="E0FFC1"/>
            </a:solidFill>
            <a:ln w="38100">
              <a:solidFill>
                <a:srgbClr val="00B050"/>
              </a:solidFill>
            </a:ln>
          </p:spPr>
          <p:txBody>
            <a:bodyPr wrap="square" rtlCol="0">
              <a:spAutoFit/>
            </a:bodyPr>
            <a:lstStyle/>
            <a:p>
              <a:pPr algn="just"/>
              <a:r>
                <a:rPr lang="en-US" sz="4000" b="1">
                  <a:solidFill>
                    <a:srgbClr val="002060"/>
                  </a:solidFill>
                  <a:ea typeface="Roboto" panose="02000000000000000000" pitchFamily="2" charset="0"/>
                </a:rPr>
                <a:t>   Sắp xếp các số theo thứ tự từ lớn đến bé.</a:t>
              </a:r>
              <a:endParaRPr lang="en-US" sz="4000" b="1" dirty="0">
                <a:solidFill>
                  <a:srgbClr val="002060"/>
                </a:solidFill>
                <a:ea typeface="Roboto" panose="02000000000000000000" pitchFamily="2" charset="0"/>
              </a:endParaRPr>
            </a:p>
          </p:txBody>
        </p:sp>
        <p:pic>
          <p:nvPicPr>
            <p:cNvPr id="22" name="Picture 21">
              <a:extLst>
                <a:ext uri="{FF2B5EF4-FFF2-40B4-BE49-F238E27FC236}">
                  <a16:creationId xmlns:a16="http://schemas.microsoft.com/office/drawing/2014/main" xmlns="" id="{694D5CDC-83ED-975B-C0B8-85F355941A2A}"/>
                </a:ext>
              </a:extLst>
            </p:cNvPr>
            <p:cNvPicPr>
              <a:picLocks noChangeAspect="1"/>
            </p:cNvPicPr>
            <p:nvPr/>
          </p:nvPicPr>
          <p:blipFill>
            <a:blip r:embed="rId8"/>
            <a:stretch>
              <a:fillRect/>
            </a:stretch>
          </p:blipFill>
          <p:spPr>
            <a:xfrm>
              <a:off x="1432549" y="870514"/>
              <a:ext cx="666270" cy="802640"/>
            </a:xfrm>
            <a:prstGeom prst="rect">
              <a:avLst/>
            </a:prstGeom>
          </p:spPr>
        </p:pic>
      </p:grpSp>
      <p:sp>
        <p:nvSpPr>
          <p:cNvPr id="2" name="TextBox 1">
            <a:extLst>
              <a:ext uri="{FF2B5EF4-FFF2-40B4-BE49-F238E27FC236}">
                <a16:creationId xmlns:a16="http://schemas.microsoft.com/office/drawing/2014/main" xmlns="" id="{DC6F2702-4EDA-B192-1C80-5F9BCC9CDB7F}"/>
              </a:ext>
            </a:extLst>
          </p:cNvPr>
          <p:cNvSpPr txBox="1"/>
          <p:nvPr/>
        </p:nvSpPr>
        <p:spPr>
          <a:xfrm>
            <a:off x="10420788" y="5288340"/>
            <a:ext cx="1373837" cy="1569660"/>
          </a:xfrm>
          <a:prstGeom prst="rect">
            <a:avLst/>
          </a:prstGeom>
          <a:noFill/>
        </p:spPr>
        <p:txBody>
          <a:bodyPr wrap="square" rtlCol="0">
            <a:spAutoFit/>
          </a:bodyPr>
          <a:lstStyle/>
          <a:p>
            <a:r>
              <a:rPr lang="en-US" sz="9600">
                <a:ln w="57150">
                  <a:solidFill>
                    <a:schemeClr val="tx1"/>
                  </a:solidFill>
                </a:ln>
                <a:solidFill>
                  <a:srgbClr val="FF0000"/>
                </a:solidFill>
                <a:latin typeface="SVN-ARCO Typography" panose="020B0603050302020204" pitchFamily="34" charset="2"/>
              </a:rPr>
              <a:t>1</a:t>
            </a:r>
          </a:p>
        </p:txBody>
      </p:sp>
      <p:sp>
        <p:nvSpPr>
          <p:cNvPr id="3" name="TextBox 2">
            <a:extLst>
              <a:ext uri="{FF2B5EF4-FFF2-40B4-BE49-F238E27FC236}">
                <a16:creationId xmlns:a16="http://schemas.microsoft.com/office/drawing/2014/main" xmlns="" id="{194A4DD0-CA66-E782-DCB9-A68AA739ADBE}"/>
              </a:ext>
            </a:extLst>
          </p:cNvPr>
          <p:cNvSpPr txBox="1"/>
          <p:nvPr/>
        </p:nvSpPr>
        <p:spPr>
          <a:xfrm>
            <a:off x="1096495" y="5288340"/>
            <a:ext cx="1373837" cy="1569660"/>
          </a:xfrm>
          <a:prstGeom prst="rect">
            <a:avLst/>
          </a:prstGeom>
          <a:noFill/>
        </p:spPr>
        <p:txBody>
          <a:bodyPr wrap="square" rtlCol="0">
            <a:spAutoFit/>
          </a:bodyPr>
          <a:lstStyle/>
          <a:p>
            <a:r>
              <a:rPr lang="en-US" sz="9600">
                <a:ln w="57150">
                  <a:solidFill>
                    <a:schemeClr val="tx1"/>
                  </a:solidFill>
                </a:ln>
                <a:solidFill>
                  <a:srgbClr val="00B0F0"/>
                </a:solidFill>
                <a:latin typeface="SVN-ARCO Typography" panose="020B0603050302020204" pitchFamily="34" charset="2"/>
              </a:rPr>
              <a:t>3</a:t>
            </a:r>
          </a:p>
        </p:txBody>
      </p:sp>
      <p:sp>
        <p:nvSpPr>
          <p:cNvPr id="23" name="TextBox 22">
            <a:extLst>
              <a:ext uri="{FF2B5EF4-FFF2-40B4-BE49-F238E27FC236}">
                <a16:creationId xmlns:a16="http://schemas.microsoft.com/office/drawing/2014/main" xmlns="" id="{07D037E2-5D0A-7C57-544B-730002399E05}"/>
              </a:ext>
            </a:extLst>
          </p:cNvPr>
          <p:cNvSpPr txBox="1"/>
          <p:nvPr/>
        </p:nvSpPr>
        <p:spPr>
          <a:xfrm>
            <a:off x="7575944" y="5391726"/>
            <a:ext cx="1373837" cy="1569660"/>
          </a:xfrm>
          <a:prstGeom prst="rect">
            <a:avLst/>
          </a:prstGeom>
          <a:noFill/>
        </p:spPr>
        <p:txBody>
          <a:bodyPr wrap="square" rtlCol="0">
            <a:spAutoFit/>
          </a:bodyPr>
          <a:lstStyle/>
          <a:p>
            <a:r>
              <a:rPr lang="en-US" sz="9600">
                <a:ln w="57150">
                  <a:solidFill>
                    <a:schemeClr val="tx1"/>
                  </a:solidFill>
                </a:ln>
                <a:solidFill>
                  <a:schemeClr val="bg1"/>
                </a:solidFill>
                <a:latin typeface="SVN-ARCO Typography" panose="020B0603050302020204" pitchFamily="34" charset="2"/>
              </a:rPr>
              <a:t>2</a:t>
            </a:r>
          </a:p>
        </p:txBody>
      </p:sp>
      <p:sp>
        <p:nvSpPr>
          <p:cNvPr id="24" name="TextBox 23">
            <a:extLst>
              <a:ext uri="{FF2B5EF4-FFF2-40B4-BE49-F238E27FC236}">
                <a16:creationId xmlns:a16="http://schemas.microsoft.com/office/drawing/2014/main" xmlns="" id="{C858F049-8ABE-C945-76B7-FCF689DABB90}"/>
              </a:ext>
            </a:extLst>
          </p:cNvPr>
          <p:cNvSpPr txBox="1"/>
          <p:nvPr/>
        </p:nvSpPr>
        <p:spPr>
          <a:xfrm>
            <a:off x="3825946" y="5239326"/>
            <a:ext cx="1373837" cy="1569660"/>
          </a:xfrm>
          <a:prstGeom prst="rect">
            <a:avLst/>
          </a:prstGeom>
          <a:noFill/>
        </p:spPr>
        <p:txBody>
          <a:bodyPr wrap="square" rtlCol="0">
            <a:spAutoFit/>
          </a:bodyPr>
          <a:lstStyle/>
          <a:p>
            <a:r>
              <a:rPr lang="en-US" sz="9600">
                <a:ln w="57150">
                  <a:solidFill>
                    <a:schemeClr val="tx1"/>
                  </a:solidFill>
                </a:ln>
                <a:solidFill>
                  <a:srgbClr val="FFFF00"/>
                </a:solidFill>
                <a:latin typeface="SVN-ARCO Typography" panose="020B0603050302020204" pitchFamily="34" charset="2"/>
              </a:rPr>
              <a:t>4</a:t>
            </a:r>
          </a:p>
        </p:txBody>
      </p:sp>
    </p:spTree>
    <p:extLst>
      <p:ext uri="{BB962C8B-B14F-4D97-AF65-F5344CB8AC3E}">
        <p14:creationId xmlns:p14="http://schemas.microsoft.com/office/powerpoint/2010/main" val="21961698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right)">
                                      <p:cBhvr>
                                        <p:cTn id="8"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6" presetClass="emph" presetSubtype="0" repeatCount="2000" fill="hold" nodeType="clickEffect">
                                  <p:stCondLst>
                                    <p:cond delay="0"/>
                                  </p:stCondLst>
                                  <p:childTnLst>
                                    <p:animEffect transition="out" filter="fade">
                                      <p:cBhvr>
                                        <p:cTn id="12" dur="500" tmFilter="0, 0; .2, .5; .8, .5; 1, 0"/>
                                        <p:tgtEl>
                                          <p:spTgt spid="17"/>
                                        </p:tgtEl>
                                      </p:cBhvr>
                                    </p:animEffect>
                                    <p:animScale>
                                      <p:cBhvr>
                                        <p:cTn id="13" dur="250" autoRev="1" fill="hold"/>
                                        <p:tgtEl>
                                          <p:spTgt spid="17"/>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par>
                                <p:cTn id="14" presetID="10" presetClass="entr" presetSubtype="0" fill="hold" grpId="0" nodeType="withEffect">
                                  <p:stCondLst>
                                    <p:cond delay="25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mph" presetSubtype="0" repeatCount="2000" fill="hold" nodeType="clickEffect">
                                  <p:stCondLst>
                                    <p:cond delay="0"/>
                                  </p:stCondLst>
                                  <p:childTnLst>
                                    <p:animEffect transition="out" filter="fade">
                                      <p:cBhvr>
                                        <p:cTn id="20" dur="500" tmFilter="0, 0; .2, .5; .8, .5; 1, 0"/>
                                        <p:tgtEl>
                                          <p:spTgt spid="14"/>
                                        </p:tgtEl>
                                      </p:cBhvr>
                                    </p:animEffect>
                                    <p:animScale>
                                      <p:cBhvr>
                                        <p:cTn id="21" dur="250" autoRev="1" fill="hold"/>
                                        <p:tgtEl>
                                          <p:spTgt spid="14"/>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0" presetClass="entr" presetSubtype="0" fill="hold" grpId="0" nodeType="withEffect">
                                  <p:stCondLst>
                                    <p:cond delay="25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mph" presetSubtype="0" repeatCount="2000" fill="hold" nodeType="clickEffect">
                                  <p:stCondLst>
                                    <p:cond delay="0"/>
                                  </p:stCondLst>
                                  <p:childTnLst>
                                    <p:animEffect transition="out" filter="fade">
                                      <p:cBhvr>
                                        <p:cTn id="28" dur="500" tmFilter="0, 0; .2, .5; .8, .5; 1, 0"/>
                                        <p:tgtEl>
                                          <p:spTgt spid="8"/>
                                        </p:tgtEl>
                                      </p:cBhvr>
                                    </p:animEffect>
                                    <p:animScale>
                                      <p:cBhvr>
                                        <p:cTn id="29" dur="250" autoRev="1" fill="hold"/>
                                        <p:tgtEl>
                                          <p:spTgt spid="8"/>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3" name="chimes.wav"/>
                                        </p:tgtEl>
                                      </p:cMediaNode>
                                    </p:audio>
                                  </p:subTnLst>
                                </p:cTn>
                              </p:par>
                              <p:par>
                                <p:cTn id="30" presetID="10" presetClass="entr" presetSubtype="0" fill="hold" grpId="0" nodeType="withEffect">
                                  <p:stCondLst>
                                    <p:cond delay="25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mph" presetSubtype="0" repeatCount="2000" fill="hold" nodeType="clickEffect">
                                  <p:stCondLst>
                                    <p:cond delay="0"/>
                                  </p:stCondLst>
                                  <p:childTnLst>
                                    <p:animEffect transition="out" filter="fade">
                                      <p:cBhvr>
                                        <p:cTn id="36" dur="500" tmFilter="0, 0; .2, .5; .8, .5; 1, 0"/>
                                        <p:tgtEl>
                                          <p:spTgt spid="11"/>
                                        </p:tgtEl>
                                      </p:cBhvr>
                                    </p:animEffect>
                                    <p:animScale>
                                      <p:cBhvr>
                                        <p:cTn id="37" dur="250" autoRev="1" fill="hold"/>
                                        <p:tgtEl>
                                          <p:spTgt spid="11"/>
                                        </p:tgtEl>
                                      </p:cBhvr>
                                      <p:by x="105000" y="105000"/>
                                    </p:animScale>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par>
                                <p:cTn id="38" presetID="10" presetClass="entr" presetSubtype="0" fill="hold" grpId="0" nodeType="withEffect">
                                  <p:stCondLst>
                                    <p:cond delay="25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3"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048476E7-69DF-96EA-3D8C-6D8D0E476490}"/>
              </a:ext>
            </a:extLst>
          </p:cNvPr>
          <p:cNvGrpSpPr/>
          <p:nvPr/>
        </p:nvGrpSpPr>
        <p:grpSpPr>
          <a:xfrm>
            <a:off x="6445031" y="2789338"/>
            <a:ext cx="2366716" cy="3503439"/>
            <a:chOff x="107867" y="493402"/>
            <a:chExt cx="2366716" cy="3503439"/>
          </a:xfrm>
        </p:grpSpPr>
        <p:pic>
          <p:nvPicPr>
            <p:cNvPr id="9" name="Picture 8" descr="A cartoon bee with a black background&#10;&#10;Description automatically generated">
              <a:extLst>
                <a:ext uri="{FF2B5EF4-FFF2-40B4-BE49-F238E27FC236}">
                  <a16:creationId xmlns:a16="http://schemas.microsoft.com/office/drawing/2014/main" xmlns="" id="{1F5499DF-BAF8-7B0D-41B0-28449C0776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394" y="1364589"/>
              <a:ext cx="1974189" cy="2632252"/>
            </a:xfrm>
            <a:prstGeom prst="rect">
              <a:avLst/>
            </a:prstGeom>
          </p:spPr>
        </p:pic>
        <p:sp>
          <p:nvSpPr>
            <p:cNvPr id="10" name="Rectangle 9">
              <a:extLst>
                <a:ext uri="{FF2B5EF4-FFF2-40B4-BE49-F238E27FC236}">
                  <a16:creationId xmlns:a16="http://schemas.microsoft.com/office/drawing/2014/main" xmlns="" id="{15BF4A34-7365-C57D-0CD2-97DBE44FDBB1}"/>
                </a:ext>
              </a:extLst>
            </p:cNvPr>
            <p:cNvSpPr/>
            <p:nvPr/>
          </p:nvSpPr>
          <p:spPr>
            <a:xfrm>
              <a:off x="107867" y="493402"/>
              <a:ext cx="2366716" cy="818148"/>
            </a:xfrm>
            <a:prstGeom prst="rect">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rPr>
                <a:t>164 318</a:t>
              </a:r>
            </a:p>
          </p:txBody>
        </p:sp>
      </p:grpSp>
      <p:grpSp>
        <p:nvGrpSpPr>
          <p:cNvPr id="11" name="Group 10">
            <a:extLst>
              <a:ext uri="{FF2B5EF4-FFF2-40B4-BE49-F238E27FC236}">
                <a16:creationId xmlns:a16="http://schemas.microsoft.com/office/drawing/2014/main" xmlns="" id="{802F64A4-4089-A841-F0DE-E8E7960C7ADB}"/>
              </a:ext>
            </a:extLst>
          </p:cNvPr>
          <p:cNvGrpSpPr/>
          <p:nvPr/>
        </p:nvGrpSpPr>
        <p:grpSpPr>
          <a:xfrm>
            <a:off x="9437340" y="2789338"/>
            <a:ext cx="2366716" cy="3668026"/>
            <a:chOff x="3332659" y="493402"/>
            <a:chExt cx="2366716" cy="3668026"/>
          </a:xfrm>
        </p:grpSpPr>
        <p:pic>
          <p:nvPicPr>
            <p:cNvPr id="12" name="Picture 11" descr="A cartoon of a bee waving&#10;&#10;Description automatically generated">
              <a:extLst>
                <a:ext uri="{FF2B5EF4-FFF2-40B4-BE49-F238E27FC236}">
                  <a16:creationId xmlns:a16="http://schemas.microsoft.com/office/drawing/2014/main" xmlns="" id="{6C6A69BF-0EE7-65AE-2704-90D90D37E68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76"/>
            <a:stretch/>
          </p:blipFill>
          <p:spPr>
            <a:xfrm>
              <a:off x="3488243" y="1131132"/>
              <a:ext cx="1808789" cy="3030296"/>
            </a:xfrm>
            <a:prstGeom prst="rect">
              <a:avLst/>
            </a:prstGeom>
          </p:spPr>
        </p:pic>
        <p:sp>
          <p:nvSpPr>
            <p:cNvPr id="13" name="Rectangle 12">
              <a:extLst>
                <a:ext uri="{FF2B5EF4-FFF2-40B4-BE49-F238E27FC236}">
                  <a16:creationId xmlns:a16="http://schemas.microsoft.com/office/drawing/2014/main" xmlns="" id="{5F8F7910-2A1D-1A55-AE94-2F7064FB8072}"/>
                </a:ext>
              </a:extLst>
            </p:cNvPr>
            <p:cNvSpPr/>
            <p:nvPr/>
          </p:nvSpPr>
          <p:spPr>
            <a:xfrm>
              <a:off x="3332659" y="493402"/>
              <a:ext cx="2366716" cy="818148"/>
            </a:xfrm>
            <a:prstGeom prst="rect">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rPr>
                <a:t>146 318</a:t>
              </a:r>
            </a:p>
          </p:txBody>
        </p:sp>
      </p:grpSp>
      <p:grpSp>
        <p:nvGrpSpPr>
          <p:cNvPr id="14" name="Group 13">
            <a:extLst>
              <a:ext uri="{FF2B5EF4-FFF2-40B4-BE49-F238E27FC236}">
                <a16:creationId xmlns:a16="http://schemas.microsoft.com/office/drawing/2014/main" xmlns="" id="{F2388826-E1A3-7567-CBC0-0B8178291D92}"/>
              </a:ext>
            </a:extLst>
          </p:cNvPr>
          <p:cNvGrpSpPr/>
          <p:nvPr/>
        </p:nvGrpSpPr>
        <p:grpSpPr>
          <a:xfrm>
            <a:off x="3374993" y="2789338"/>
            <a:ext cx="2635305" cy="3714199"/>
            <a:chOff x="6492242" y="493402"/>
            <a:chExt cx="2635305" cy="3714199"/>
          </a:xfrm>
        </p:grpSpPr>
        <p:pic>
          <p:nvPicPr>
            <p:cNvPr id="15" name="Picture 14" descr="A cartoon bee waving&#10;&#10;Description automatically generated">
              <a:extLst>
                <a:ext uri="{FF2B5EF4-FFF2-40B4-BE49-F238E27FC236}">
                  <a16:creationId xmlns:a16="http://schemas.microsoft.com/office/drawing/2014/main" xmlns="" id="{3D39669E-2D1E-68FF-B274-AC19327768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16178" y="1535932"/>
              <a:ext cx="2511369" cy="2671669"/>
            </a:xfrm>
            <a:prstGeom prst="rect">
              <a:avLst/>
            </a:prstGeom>
          </p:spPr>
        </p:pic>
        <p:sp>
          <p:nvSpPr>
            <p:cNvPr id="16" name="Rectangle 15">
              <a:extLst>
                <a:ext uri="{FF2B5EF4-FFF2-40B4-BE49-F238E27FC236}">
                  <a16:creationId xmlns:a16="http://schemas.microsoft.com/office/drawing/2014/main" xmlns="" id="{E703665F-78AB-F435-7E3D-CDA6CF6A197D}"/>
                </a:ext>
              </a:extLst>
            </p:cNvPr>
            <p:cNvSpPr/>
            <p:nvPr/>
          </p:nvSpPr>
          <p:spPr>
            <a:xfrm>
              <a:off x="6492242" y="493402"/>
              <a:ext cx="2366716" cy="818148"/>
            </a:xfrm>
            <a:prstGeom prst="rect">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rPr>
                <a:t>318 164</a:t>
              </a:r>
            </a:p>
          </p:txBody>
        </p:sp>
      </p:grpSp>
      <p:grpSp>
        <p:nvGrpSpPr>
          <p:cNvPr id="17" name="Group 16">
            <a:extLst>
              <a:ext uri="{FF2B5EF4-FFF2-40B4-BE49-F238E27FC236}">
                <a16:creationId xmlns:a16="http://schemas.microsoft.com/office/drawing/2014/main" xmlns="" id="{1F1960FB-B316-53A4-60FD-6A7E84D59BE8}"/>
              </a:ext>
            </a:extLst>
          </p:cNvPr>
          <p:cNvGrpSpPr/>
          <p:nvPr/>
        </p:nvGrpSpPr>
        <p:grpSpPr>
          <a:xfrm>
            <a:off x="367877" y="2789338"/>
            <a:ext cx="2636193" cy="3478596"/>
            <a:chOff x="9324891" y="493402"/>
            <a:chExt cx="2636193" cy="3478596"/>
          </a:xfrm>
        </p:grpSpPr>
        <p:pic>
          <p:nvPicPr>
            <p:cNvPr id="18" name="Picture 17" descr="A cartoon bee running&#10;&#10;Description automatically generated">
              <a:extLst>
                <a:ext uri="{FF2B5EF4-FFF2-40B4-BE49-F238E27FC236}">
                  <a16:creationId xmlns:a16="http://schemas.microsoft.com/office/drawing/2014/main" xmlns="" id="{F5043FC4-48B0-092D-3FB1-0B0D487E5B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43171">
              <a:off x="9695814" y="1389430"/>
              <a:ext cx="2265270" cy="2582568"/>
            </a:xfrm>
            <a:prstGeom prst="rect">
              <a:avLst/>
            </a:prstGeom>
          </p:spPr>
        </p:pic>
        <p:sp>
          <p:nvSpPr>
            <p:cNvPr id="19" name="Rectangle 18">
              <a:extLst>
                <a:ext uri="{FF2B5EF4-FFF2-40B4-BE49-F238E27FC236}">
                  <a16:creationId xmlns:a16="http://schemas.microsoft.com/office/drawing/2014/main" xmlns="" id="{A0B90330-8DCE-26CC-433C-FE4C73B5AF09}"/>
                </a:ext>
              </a:extLst>
            </p:cNvPr>
            <p:cNvSpPr/>
            <p:nvPr/>
          </p:nvSpPr>
          <p:spPr>
            <a:xfrm>
              <a:off x="9324891" y="493402"/>
              <a:ext cx="2366716" cy="818148"/>
            </a:xfrm>
            <a:prstGeom prst="rect">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rPr>
                <a:t>381 164</a:t>
              </a:r>
            </a:p>
          </p:txBody>
        </p:sp>
      </p:grpSp>
      <p:sp>
        <p:nvSpPr>
          <p:cNvPr id="21" name="TextBox 20">
            <a:extLst>
              <a:ext uri="{FF2B5EF4-FFF2-40B4-BE49-F238E27FC236}">
                <a16:creationId xmlns:a16="http://schemas.microsoft.com/office/drawing/2014/main" xmlns="" id="{7CFC38AA-0072-4D7F-AD9D-81FEA86EA029}"/>
              </a:ext>
            </a:extLst>
          </p:cNvPr>
          <p:cNvSpPr txBox="1"/>
          <p:nvPr/>
        </p:nvSpPr>
        <p:spPr>
          <a:xfrm>
            <a:off x="347810" y="215573"/>
            <a:ext cx="11456246" cy="2145268"/>
          </a:xfrm>
          <a:prstGeom prst="roundRect">
            <a:avLst/>
          </a:prstGeom>
          <a:solidFill>
            <a:schemeClr val="accent6">
              <a:lumMod val="20000"/>
              <a:lumOff val="80000"/>
            </a:schemeClr>
          </a:solidFill>
          <a:ln w="38100">
            <a:solidFill>
              <a:srgbClr val="00B050"/>
            </a:solidFill>
          </a:ln>
        </p:spPr>
        <p:txBody>
          <a:bodyPr wrap="square" rtlCol="0">
            <a:spAutoFit/>
          </a:bodyPr>
          <a:lstStyle/>
          <a:p>
            <a:pPr algn="just"/>
            <a:r>
              <a:rPr lang="en-US" sz="6000" b="1">
                <a:solidFill>
                  <a:schemeClr val="accent2"/>
                </a:solidFill>
                <a:ea typeface="Roboto" panose="02000000000000000000" pitchFamily="2" charset="0"/>
              </a:rPr>
              <a:t>Sắp xếp các số theo thứ tự từ </a:t>
            </a:r>
          </a:p>
          <a:p>
            <a:pPr algn="just"/>
            <a:r>
              <a:rPr lang="en-US" sz="6000" b="1">
                <a:solidFill>
                  <a:schemeClr val="accent2"/>
                </a:solidFill>
                <a:ea typeface="Roboto" panose="02000000000000000000" pitchFamily="2" charset="0"/>
              </a:rPr>
              <a:t>lớn đến bé là:</a:t>
            </a:r>
            <a:endParaRPr lang="en-US" sz="6000" b="1" dirty="0">
              <a:solidFill>
                <a:schemeClr val="accent2"/>
              </a:solidFill>
              <a:ea typeface="Roboto" panose="02000000000000000000" pitchFamily="2" charset="0"/>
            </a:endParaRPr>
          </a:p>
        </p:txBody>
      </p:sp>
    </p:spTree>
    <p:extLst>
      <p:ext uri="{BB962C8B-B14F-4D97-AF65-F5344CB8AC3E}">
        <p14:creationId xmlns:p14="http://schemas.microsoft.com/office/powerpoint/2010/main" val="23208433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C560E568-E099-0C99-A43F-5B6980AF4B55}"/>
              </a:ext>
            </a:extLst>
          </p:cNvPr>
          <p:cNvSpPr/>
          <p:nvPr/>
        </p:nvSpPr>
        <p:spPr>
          <a:xfrm>
            <a:off x="144379" y="264694"/>
            <a:ext cx="11903242" cy="6328611"/>
          </a:xfrm>
          <a:prstGeom prst="roundRect">
            <a:avLst>
              <a:gd name="adj" fmla="val 11625"/>
            </a:avLst>
          </a:prstGeom>
          <a:solidFill>
            <a:schemeClr val="bg1"/>
          </a:solidFill>
          <a:ln w="57150">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E383731D-39C0-5A5D-A59B-ACB7F488B9EE}"/>
              </a:ext>
            </a:extLst>
          </p:cNvPr>
          <p:cNvSpPr txBox="1"/>
          <p:nvPr/>
        </p:nvSpPr>
        <p:spPr>
          <a:xfrm>
            <a:off x="4588042" y="196473"/>
            <a:ext cx="3914274" cy="923330"/>
          </a:xfrm>
          <a:prstGeom prst="rect">
            <a:avLst/>
          </a:prstGeom>
          <a:noFill/>
        </p:spPr>
        <p:txBody>
          <a:bodyPr wrap="square" rtlCol="0">
            <a:spAutoFit/>
          </a:bodyPr>
          <a:lstStyle/>
          <a:p>
            <a:r>
              <a:rPr lang="en-US" sz="5400" u="sng">
                <a:solidFill>
                  <a:srgbClr val="FF5050"/>
                </a:solidFill>
                <a:latin typeface="UTM Mother" panose="02040603050506020204" pitchFamily="18" charset="0"/>
              </a:rPr>
              <a:t>Giải thích</a:t>
            </a:r>
          </a:p>
        </p:txBody>
      </p:sp>
      <p:sp>
        <p:nvSpPr>
          <p:cNvPr id="11" name="Rectangle 10">
            <a:extLst>
              <a:ext uri="{FF2B5EF4-FFF2-40B4-BE49-F238E27FC236}">
                <a16:creationId xmlns:a16="http://schemas.microsoft.com/office/drawing/2014/main" xmlns="" id="{284398DB-2F99-0DA1-037A-E4C6EB5157F7}"/>
              </a:ext>
            </a:extLst>
          </p:cNvPr>
          <p:cNvSpPr/>
          <p:nvPr/>
        </p:nvSpPr>
        <p:spPr>
          <a:xfrm>
            <a:off x="930442" y="1591482"/>
            <a:ext cx="609600" cy="4256185"/>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0334B7B5-C7A6-5D5A-DF17-57781FF17C90}"/>
              </a:ext>
            </a:extLst>
          </p:cNvPr>
          <p:cNvSpPr/>
          <p:nvPr/>
        </p:nvSpPr>
        <p:spPr>
          <a:xfrm>
            <a:off x="1540042" y="1591481"/>
            <a:ext cx="609600" cy="4256185"/>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CD8096AE-6341-310B-73D7-68EB86B34B42}"/>
              </a:ext>
            </a:extLst>
          </p:cNvPr>
          <p:cNvSpPr/>
          <p:nvPr/>
        </p:nvSpPr>
        <p:spPr>
          <a:xfrm>
            <a:off x="2149642" y="1591480"/>
            <a:ext cx="609600" cy="4256185"/>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3CF0105E-8388-312E-E369-A5EFD8C97449}"/>
              </a:ext>
            </a:extLst>
          </p:cNvPr>
          <p:cNvSpPr/>
          <p:nvPr/>
        </p:nvSpPr>
        <p:spPr>
          <a:xfrm>
            <a:off x="2759242" y="1591479"/>
            <a:ext cx="609600" cy="4256185"/>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C7295C9C-652E-86F7-8933-23C6275DAD24}"/>
              </a:ext>
            </a:extLst>
          </p:cNvPr>
          <p:cNvSpPr/>
          <p:nvPr/>
        </p:nvSpPr>
        <p:spPr>
          <a:xfrm>
            <a:off x="3368842" y="1591478"/>
            <a:ext cx="609600" cy="4256185"/>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251AE6B6-D344-2643-CDD3-466CC84F0C99}"/>
              </a:ext>
            </a:extLst>
          </p:cNvPr>
          <p:cNvSpPr/>
          <p:nvPr/>
        </p:nvSpPr>
        <p:spPr>
          <a:xfrm>
            <a:off x="3978442" y="1591477"/>
            <a:ext cx="609600" cy="4256185"/>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C5A56E8F-133B-88F9-96D5-92514961DE6C}"/>
              </a:ext>
            </a:extLst>
          </p:cNvPr>
          <p:cNvSpPr txBox="1"/>
          <p:nvPr/>
        </p:nvSpPr>
        <p:spPr>
          <a:xfrm>
            <a:off x="930442" y="1518973"/>
            <a:ext cx="3914274" cy="4401205"/>
          </a:xfrm>
          <a:prstGeom prst="rect">
            <a:avLst/>
          </a:prstGeom>
          <a:noFill/>
        </p:spPr>
        <p:txBody>
          <a:bodyPr wrap="square" rtlCol="0">
            <a:spAutoFit/>
          </a:bodyPr>
          <a:lstStyle/>
          <a:p>
            <a:pPr marL="742950" indent="-742950">
              <a:buAutoNum type="arabicPlain"/>
            </a:pPr>
            <a:r>
              <a:rPr lang="en-US" sz="4000"/>
              <a:t>6  4  3  1  8</a:t>
            </a:r>
          </a:p>
          <a:p>
            <a:endParaRPr lang="en-US" sz="4000"/>
          </a:p>
          <a:p>
            <a:pPr marL="742950" indent="-742950">
              <a:buAutoNum type="arabicPlain"/>
            </a:pPr>
            <a:r>
              <a:rPr lang="en-US" sz="4000"/>
              <a:t>4  6  3  1  8</a:t>
            </a:r>
          </a:p>
          <a:p>
            <a:endParaRPr lang="en-US" sz="4000"/>
          </a:p>
          <a:p>
            <a:r>
              <a:rPr lang="en-US" sz="4000"/>
              <a:t>3   1  8  1  6  4</a:t>
            </a:r>
          </a:p>
          <a:p>
            <a:endParaRPr lang="en-US" sz="4000"/>
          </a:p>
          <a:p>
            <a:r>
              <a:rPr lang="en-US" sz="4000"/>
              <a:t>3   8  1  1  6  4 </a:t>
            </a:r>
          </a:p>
        </p:txBody>
      </p:sp>
      <p:sp>
        <p:nvSpPr>
          <p:cNvPr id="17" name="TextBox 16">
            <a:extLst>
              <a:ext uri="{FF2B5EF4-FFF2-40B4-BE49-F238E27FC236}">
                <a16:creationId xmlns:a16="http://schemas.microsoft.com/office/drawing/2014/main" xmlns="" id="{55DC25FE-BCBD-F414-E3B3-821DAE993086}"/>
              </a:ext>
            </a:extLst>
          </p:cNvPr>
          <p:cNvSpPr txBox="1"/>
          <p:nvPr/>
        </p:nvSpPr>
        <p:spPr>
          <a:xfrm>
            <a:off x="4796589" y="1708588"/>
            <a:ext cx="6978314" cy="1478418"/>
          </a:xfrm>
          <a:prstGeom prst="rect">
            <a:avLst/>
          </a:prstGeom>
          <a:noFill/>
        </p:spPr>
        <p:txBody>
          <a:bodyPr wrap="square" rtlCol="0">
            <a:spAutoFit/>
          </a:bodyPr>
          <a:lstStyle/>
          <a:p>
            <a:pPr algn="just">
              <a:lnSpc>
                <a:spcPct val="150000"/>
              </a:lnSpc>
            </a:pPr>
            <a:r>
              <a:rPr lang="en-US" sz="3200"/>
              <a:t>- Các số có sáu chữ số </a:t>
            </a:r>
            <a:r>
              <a:rPr lang="en-US" sz="3200">
                <a:sym typeface="Wingdings" panose="05000000000000000000" pitchFamily="2" charset="2"/>
              </a:rPr>
              <a:t> So sánh từng cặp chữ số ở cùng hàng</a:t>
            </a:r>
            <a:r>
              <a:rPr lang="en-US" sz="3200"/>
              <a:t> </a:t>
            </a:r>
          </a:p>
        </p:txBody>
      </p:sp>
      <p:sp>
        <p:nvSpPr>
          <p:cNvPr id="20" name="TextBox 19">
            <a:extLst>
              <a:ext uri="{FF2B5EF4-FFF2-40B4-BE49-F238E27FC236}">
                <a16:creationId xmlns:a16="http://schemas.microsoft.com/office/drawing/2014/main" xmlns="" id="{A7CBCC18-AE47-B49F-EE3B-A140777D7528}"/>
              </a:ext>
            </a:extLst>
          </p:cNvPr>
          <p:cNvSpPr txBox="1"/>
          <p:nvPr/>
        </p:nvSpPr>
        <p:spPr>
          <a:xfrm>
            <a:off x="4796589" y="3187006"/>
            <a:ext cx="6978314" cy="739754"/>
          </a:xfrm>
          <a:prstGeom prst="rect">
            <a:avLst/>
          </a:prstGeom>
          <a:noFill/>
        </p:spPr>
        <p:txBody>
          <a:bodyPr wrap="square" rtlCol="0">
            <a:spAutoFit/>
          </a:bodyPr>
          <a:lstStyle/>
          <a:p>
            <a:pPr algn="just">
              <a:lnSpc>
                <a:spcPct val="150000"/>
              </a:lnSpc>
            </a:pPr>
            <a:r>
              <a:rPr lang="en-US" sz="3200"/>
              <a:t>- Tìm số lớn nhất.</a:t>
            </a:r>
          </a:p>
        </p:txBody>
      </p:sp>
      <p:sp>
        <p:nvSpPr>
          <p:cNvPr id="21" name="Oval 20">
            <a:extLst>
              <a:ext uri="{FF2B5EF4-FFF2-40B4-BE49-F238E27FC236}">
                <a16:creationId xmlns:a16="http://schemas.microsoft.com/office/drawing/2014/main" xmlns="" id="{CCCE0CF1-E3DA-F56E-F1E1-CC445CD8F883}"/>
              </a:ext>
            </a:extLst>
          </p:cNvPr>
          <p:cNvSpPr/>
          <p:nvPr/>
        </p:nvSpPr>
        <p:spPr>
          <a:xfrm>
            <a:off x="489285" y="5053263"/>
            <a:ext cx="4098757" cy="93941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xmlns="" id="{2A65521D-5177-BE73-EF04-8D37E3F1548E}"/>
              </a:ext>
            </a:extLst>
          </p:cNvPr>
          <p:cNvSpPr txBox="1"/>
          <p:nvPr/>
        </p:nvSpPr>
        <p:spPr>
          <a:xfrm>
            <a:off x="4796589" y="3939083"/>
            <a:ext cx="6978314" cy="739754"/>
          </a:xfrm>
          <a:prstGeom prst="rect">
            <a:avLst/>
          </a:prstGeom>
          <a:noFill/>
        </p:spPr>
        <p:txBody>
          <a:bodyPr wrap="square" rtlCol="0">
            <a:spAutoFit/>
          </a:bodyPr>
          <a:lstStyle/>
          <a:p>
            <a:pPr algn="just">
              <a:lnSpc>
                <a:spcPct val="150000"/>
              </a:lnSpc>
            </a:pPr>
            <a:r>
              <a:rPr lang="en-US" sz="3200"/>
              <a:t>- Tìm số bé nhất.</a:t>
            </a:r>
          </a:p>
        </p:txBody>
      </p:sp>
      <p:sp>
        <p:nvSpPr>
          <p:cNvPr id="23" name="Oval 22">
            <a:extLst>
              <a:ext uri="{FF2B5EF4-FFF2-40B4-BE49-F238E27FC236}">
                <a16:creationId xmlns:a16="http://schemas.microsoft.com/office/drawing/2014/main" xmlns="" id="{DEE35E51-07B7-CC43-894D-6344A1D243F6}"/>
              </a:ext>
            </a:extLst>
          </p:cNvPr>
          <p:cNvSpPr/>
          <p:nvPr/>
        </p:nvSpPr>
        <p:spPr>
          <a:xfrm>
            <a:off x="585538" y="2666043"/>
            <a:ext cx="4098757" cy="93941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F53FE0AB-F375-2E4E-8367-0F430FBD1804}"/>
              </a:ext>
            </a:extLst>
          </p:cNvPr>
          <p:cNvSpPr txBox="1"/>
          <p:nvPr/>
        </p:nvSpPr>
        <p:spPr>
          <a:xfrm>
            <a:off x="4796589" y="4731349"/>
            <a:ext cx="6978314" cy="739754"/>
          </a:xfrm>
          <a:prstGeom prst="rect">
            <a:avLst/>
          </a:prstGeom>
          <a:noFill/>
        </p:spPr>
        <p:txBody>
          <a:bodyPr wrap="square" rtlCol="0">
            <a:spAutoFit/>
          </a:bodyPr>
          <a:lstStyle/>
          <a:p>
            <a:pPr algn="just">
              <a:lnSpc>
                <a:spcPct val="150000"/>
              </a:lnSpc>
            </a:pPr>
            <a:r>
              <a:rPr lang="en-US" sz="3200"/>
              <a:t>- Trong hai số còn lại tìm số lớn hơn.</a:t>
            </a:r>
          </a:p>
        </p:txBody>
      </p:sp>
      <p:sp>
        <p:nvSpPr>
          <p:cNvPr id="25" name="Oval 24">
            <a:extLst>
              <a:ext uri="{FF2B5EF4-FFF2-40B4-BE49-F238E27FC236}">
                <a16:creationId xmlns:a16="http://schemas.microsoft.com/office/drawing/2014/main" xmlns="" id="{68949456-CB01-53EB-9993-48C9D786EEB2}"/>
              </a:ext>
            </a:extLst>
          </p:cNvPr>
          <p:cNvSpPr/>
          <p:nvPr/>
        </p:nvSpPr>
        <p:spPr>
          <a:xfrm>
            <a:off x="585537" y="3859653"/>
            <a:ext cx="4098757" cy="93941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1656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par>
                          <p:cTn id="17" fill="hold">
                            <p:stCondLst>
                              <p:cond delay="1000"/>
                            </p:stCondLst>
                            <p:childTnLst>
                              <p:par>
                                <p:cTn id="18" presetID="26" presetClass="emph" presetSubtype="0" repeatCount="2000" fill="hold" grpId="1" nodeType="afterEffect">
                                  <p:stCondLst>
                                    <p:cond delay="0"/>
                                  </p:stCondLst>
                                  <p:childTnLst>
                                    <p:animEffect transition="out" filter="fade">
                                      <p:cBhvr>
                                        <p:cTn id="19" dur="500" tmFilter="0, 0; .2, .5; .8, .5; 1, 0"/>
                                        <p:tgtEl>
                                          <p:spTgt spid="21"/>
                                        </p:tgtEl>
                                      </p:cBhvr>
                                    </p:animEffect>
                                    <p:animScale>
                                      <p:cBhvr>
                                        <p:cTn id="20" dur="250" autoRev="1" fill="hold"/>
                                        <p:tgtEl>
                                          <p:spTgt spid="21"/>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par>
                          <p:cTn id="30" fill="hold">
                            <p:stCondLst>
                              <p:cond delay="1000"/>
                            </p:stCondLst>
                            <p:childTnLst>
                              <p:par>
                                <p:cTn id="31" presetID="26" presetClass="emph" presetSubtype="0" repeatCount="2000" fill="hold" grpId="1" nodeType="afterEffect">
                                  <p:stCondLst>
                                    <p:cond delay="0"/>
                                  </p:stCondLst>
                                  <p:childTnLst>
                                    <p:animEffect transition="out" filter="fade">
                                      <p:cBhvr>
                                        <p:cTn id="32" dur="500" tmFilter="0, 0; .2, .5; .8, .5; 1, 0"/>
                                        <p:tgtEl>
                                          <p:spTgt spid="23"/>
                                        </p:tgtEl>
                                      </p:cBhvr>
                                    </p:animEffect>
                                    <p:animScale>
                                      <p:cBhvr>
                                        <p:cTn id="33" dur="250" autoRev="1" fill="hold"/>
                                        <p:tgtEl>
                                          <p:spTgt spid="23"/>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left)">
                                      <p:cBhvr>
                                        <p:cTn id="38" dur="500"/>
                                        <p:tgtEl>
                                          <p:spTgt spid="24"/>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par>
                          <p:cTn id="43" fill="hold">
                            <p:stCondLst>
                              <p:cond delay="1000"/>
                            </p:stCondLst>
                            <p:childTnLst>
                              <p:par>
                                <p:cTn id="44" presetID="26" presetClass="emph" presetSubtype="0" repeatCount="2000" fill="hold" grpId="1" nodeType="afterEffect">
                                  <p:stCondLst>
                                    <p:cond delay="0"/>
                                  </p:stCondLst>
                                  <p:childTnLst>
                                    <p:animEffect transition="out" filter="fade">
                                      <p:cBhvr>
                                        <p:cTn id="45" dur="500" tmFilter="0, 0; .2, .5; .8, .5; 1, 0"/>
                                        <p:tgtEl>
                                          <p:spTgt spid="25"/>
                                        </p:tgtEl>
                                      </p:cBhvr>
                                    </p:animEffect>
                                    <p:animScale>
                                      <p:cBhvr>
                                        <p:cTn id="46" dur="250"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1" grpId="0" animBg="1"/>
      <p:bldP spid="21" grpId="1" animBg="1"/>
      <p:bldP spid="22" grpId="0"/>
      <p:bldP spid="23" grpId="0" animBg="1"/>
      <p:bldP spid="23" grpId="1" animBg="1"/>
      <p:bldP spid="24" grpId="0"/>
      <p:bldP spid="25" grpId="0" animBg="1"/>
      <p:bldP spid="2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048476E7-69DF-96EA-3D8C-6D8D0E476490}"/>
              </a:ext>
            </a:extLst>
          </p:cNvPr>
          <p:cNvGrpSpPr/>
          <p:nvPr/>
        </p:nvGrpSpPr>
        <p:grpSpPr>
          <a:xfrm>
            <a:off x="6605453" y="196262"/>
            <a:ext cx="2064850" cy="2713942"/>
            <a:chOff x="107867" y="493402"/>
            <a:chExt cx="2366716" cy="3503439"/>
          </a:xfrm>
        </p:grpSpPr>
        <p:pic>
          <p:nvPicPr>
            <p:cNvPr id="9" name="Picture 8" descr="A cartoon bee with a black background&#10;&#10;Description automatically generated">
              <a:extLst>
                <a:ext uri="{FF2B5EF4-FFF2-40B4-BE49-F238E27FC236}">
                  <a16:creationId xmlns:a16="http://schemas.microsoft.com/office/drawing/2014/main" xmlns="" id="{1F5499DF-BAF8-7B0D-41B0-28449C0776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394" y="1364589"/>
              <a:ext cx="1974189" cy="2632252"/>
            </a:xfrm>
            <a:prstGeom prst="rect">
              <a:avLst/>
            </a:prstGeom>
          </p:spPr>
        </p:pic>
        <p:sp>
          <p:nvSpPr>
            <p:cNvPr id="10" name="Rectangle 9">
              <a:extLst>
                <a:ext uri="{FF2B5EF4-FFF2-40B4-BE49-F238E27FC236}">
                  <a16:creationId xmlns:a16="http://schemas.microsoft.com/office/drawing/2014/main" xmlns="" id="{15BF4A34-7365-C57D-0CD2-97DBE44FDBB1}"/>
                </a:ext>
              </a:extLst>
            </p:cNvPr>
            <p:cNvSpPr/>
            <p:nvPr/>
          </p:nvSpPr>
          <p:spPr>
            <a:xfrm>
              <a:off x="107867" y="493402"/>
              <a:ext cx="2366716" cy="818148"/>
            </a:xfrm>
            <a:prstGeom prst="rect">
              <a:avLst/>
            </a:prstGeom>
            <a:solidFill>
              <a:schemeClr val="bg1"/>
            </a:solid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164 318</a:t>
              </a:r>
            </a:p>
          </p:txBody>
        </p:sp>
      </p:grpSp>
      <p:grpSp>
        <p:nvGrpSpPr>
          <p:cNvPr id="11" name="Group 10">
            <a:extLst>
              <a:ext uri="{FF2B5EF4-FFF2-40B4-BE49-F238E27FC236}">
                <a16:creationId xmlns:a16="http://schemas.microsoft.com/office/drawing/2014/main" xmlns="" id="{802F64A4-4089-A841-F0DE-E8E7960C7ADB}"/>
              </a:ext>
            </a:extLst>
          </p:cNvPr>
          <p:cNvGrpSpPr/>
          <p:nvPr/>
        </p:nvGrpSpPr>
        <p:grpSpPr>
          <a:xfrm>
            <a:off x="9597762" y="196261"/>
            <a:ext cx="2064850" cy="2841440"/>
            <a:chOff x="3332659" y="493402"/>
            <a:chExt cx="2366716" cy="3668026"/>
          </a:xfrm>
        </p:grpSpPr>
        <p:pic>
          <p:nvPicPr>
            <p:cNvPr id="12" name="Picture 11" descr="A cartoon of a bee waving&#10;&#10;Description automatically generated">
              <a:extLst>
                <a:ext uri="{FF2B5EF4-FFF2-40B4-BE49-F238E27FC236}">
                  <a16:creationId xmlns:a16="http://schemas.microsoft.com/office/drawing/2014/main" xmlns="" id="{6C6A69BF-0EE7-65AE-2704-90D90D37E6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76"/>
            <a:stretch/>
          </p:blipFill>
          <p:spPr>
            <a:xfrm>
              <a:off x="3488243" y="1131132"/>
              <a:ext cx="1808789" cy="3030296"/>
            </a:xfrm>
            <a:prstGeom prst="rect">
              <a:avLst/>
            </a:prstGeom>
          </p:spPr>
        </p:pic>
        <p:sp>
          <p:nvSpPr>
            <p:cNvPr id="13" name="Rectangle 12">
              <a:extLst>
                <a:ext uri="{FF2B5EF4-FFF2-40B4-BE49-F238E27FC236}">
                  <a16:creationId xmlns:a16="http://schemas.microsoft.com/office/drawing/2014/main" xmlns="" id="{5F8F7910-2A1D-1A55-AE94-2F7064FB8072}"/>
                </a:ext>
              </a:extLst>
            </p:cNvPr>
            <p:cNvSpPr/>
            <p:nvPr/>
          </p:nvSpPr>
          <p:spPr>
            <a:xfrm>
              <a:off x="3332659" y="493402"/>
              <a:ext cx="2366716" cy="818148"/>
            </a:xfrm>
            <a:prstGeom prst="rect">
              <a:avLst/>
            </a:prstGeom>
            <a:solidFill>
              <a:schemeClr val="bg1"/>
            </a:solid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146 318</a:t>
              </a:r>
            </a:p>
          </p:txBody>
        </p:sp>
      </p:grpSp>
      <p:grpSp>
        <p:nvGrpSpPr>
          <p:cNvPr id="14" name="Group 13">
            <a:extLst>
              <a:ext uri="{FF2B5EF4-FFF2-40B4-BE49-F238E27FC236}">
                <a16:creationId xmlns:a16="http://schemas.microsoft.com/office/drawing/2014/main" xmlns="" id="{F2388826-E1A3-7567-CBC0-0B8178291D92}"/>
              </a:ext>
            </a:extLst>
          </p:cNvPr>
          <p:cNvGrpSpPr/>
          <p:nvPr/>
        </p:nvGrpSpPr>
        <p:grpSpPr>
          <a:xfrm>
            <a:off x="3535416" y="196262"/>
            <a:ext cx="2299182" cy="2877208"/>
            <a:chOff x="6492242" y="493402"/>
            <a:chExt cx="2635305" cy="3714199"/>
          </a:xfrm>
        </p:grpSpPr>
        <p:pic>
          <p:nvPicPr>
            <p:cNvPr id="15" name="Picture 14" descr="A cartoon bee waving&#10;&#10;Description automatically generated">
              <a:extLst>
                <a:ext uri="{FF2B5EF4-FFF2-40B4-BE49-F238E27FC236}">
                  <a16:creationId xmlns:a16="http://schemas.microsoft.com/office/drawing/2014/main" xmlns="" id="{3D39669E-2D1E-68FF-B274-AC19327768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6178" y="1535932"/>
              <a:ext cx="2511369" cy="2671669"/>
            </a:xfrm>
            <a:prstGeom prst="rect">
              <a:avLst/>
            </a:prstGeom>
          </p:spPr>
        </p:pic>
        <p:sp>
          <p:nvSpPr>
            <p:cNvPr id="16" name="Rectangle 15">
              <a:extLst>
                <a:ext uri="{FF2B5EF4-FFF2-40B4-BE49-F238E27FC236}">
                  <a16:creationId xmlns:a16="http://schemas.microsoft.com/office/drawing/2014/main" xmlns="" id="{E703665F-78AB-F435-7E3D-CDA6CF6A197D}"/>
                </a:ext>
              </a:extLst>
            </p:cNvPr>
            <p:cNvSpPr/>
            <p:nvPr/>
          </p:nvSpPr>
          <p:spPr>
            <a:xfrm>
              <a:off x="6492242" y="493402"/>
              <a:ext cx="2366716" cy="818148"/>
            </a:xfrm>
            <a:prstGeom prst="rect">
              <a:avLst/>
            </a:prstGeom>
            <a:solidFill>
              <a:schemeClr val="bg1"/>
            </a:solid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318 164</a:t>
              </a:r>
            </a:p>
          </p:txBody>
        </p:sp>
      </p:grpSp>
      <p:grpSp>
        <p:nvGrpSpPr>
          <p:cNvPr id="17" name="Group 16">
            <a:extLst>
              <a:ext uri="{FF2B5EF4-FFF2-40B4-BE49-F238E27FC236}">
                <a16:creationId xmlns:a16="http://schemas.microsoft.com/office/drawing/2014/main" xmlns="" id="{1F1960FB-B316-53A4-60FD-6A7E84D59BE8}"/>
              </a:ext>
            </a:extLst>
          </p:cNvPr>
          <p:cNvGrpSpPr/>
          <p:nvPr/>
        </p:nvGrpSpPr>
        <p:grpSpPr>
          <a:xfrm>
            <a:off x="528301" y="196261"/>
            <a:ext cx="2064850" cy="2668024"/>
            <a:chOff x="9324891" y="493402"/>
            <a:chExt cx="2366716" cy="3444162"/>
          </a:xfrm>
        </p:grpSpPr>
        <p:pic>
          <p:nvPicPr>
            <p:cNvPr id="18" name="Picture 17" descr="A cartoon bee running&#10;&#10;Description automatically generated">
              <a:extLst>
                <a:ext uri="{FF2B5EF4-FFF2-40B4-BE49-F238E27FC236}">
                  <a16:creationId xmlns:a16="http://schemas.microsoft.com/office/drawing/2014/main" xmlns="" id="{F5043FC4-48B0-092D-3FB1-0B0D487E5B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43171">
              <a:off x="9404543" y="1354996"/>
              <a:ext cx="2265270" cy="2582568"/>
            </a:xfrm>
            <a:prstGeom prst="rect">
              <a:avLst/>
            </a:prstGeom>
          </p:spPr>
        </p:pic>
        <p:sp>
          <p:nvSpPr>
            <p:cNvPr id="19" name="Rectangle 18">
              <a:extLst>
                <a:ext uri="{FF2B5EF4-FFF2-40B4-BE49-F238E27FC236}">
                  <a16:creationId xmlns:a16="http://schemas.microsoft.com/office/drawing/2014/main" xmlns="" id="{A0B90330-8DCE-26CC-433C-FE4C73B5AF09}"/>
                </a:ext>
              </a:extLst>
            </p:cNvPr>
            <p:cNvSpPr/>
            <p:nvPr/>
          </p:nvSpPr>
          <p:spPr>
            <a:xfrm>
              <a:off x="9324891" y="493402"/>
              <a:ext cx="2366716" cy="818148"/>
            </a:xfrm>
            <a:prstGeom prst="rect">
              <a:avLst/>
            </a:prstGeom>
            <a:solidFill>
              <a:schemeClr val="bg1"/>
            </a:solid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381 164</a:t>
              </a:r>
            </a:p>
          </p:txBody>
        </p:sp>
      </p:grpSp>
      <p:pic>
        <p:nvPicPr>
          <p:cNvPr id="20" name="Picture 19">
            <a:extLst>
              <a:ext uri="{FF2B5EF4-FFF2-40B4-BE49-F238E27FC236}">
                <a16:creationId xmlns:a16="http://schemas.microsoft.com/office/drawing/2014/main" xmlns="" id="{D78585CF-2F88-D00B-BE2C-5F5426E686A3}"/>
              </a:ext>
            </a:extLst>
          </p:cNvPr>
          <p:cNvPicPr>
            <a:picLocks noChangeAspect="1"/>
          </p:cNvPicPr>
          <p:nvPr/>
        </p:nvPicPr>
        <p:blipFill>
          <a:blip r:embed="rId7"/>
          <a:stretch>
            <a:fillRect/>
          </a:stretch>
        </p:blipFill>
        <p:spPr>
          <a:xfrm>
            <a:off x="240631" y="3242824"/>
            <a:ext cx="11710737" cy="1152686"/>
          </a:xfrm>
          <a:prstGeom prst="rect">
            <a:avLst/>
          </a:prstGeom>
        </p:spPr>
      </p:pic>
      <p:grpSp>
        <p:nvGrpSpPr>
          <p:cNvPr id="2" name="Group 1">
            <a:extLst>
              <a:ext uri="{FF2B5EF4-FFF2-40B4-BE49-F238E27FC236}">
                <a16:creationId xmlns:a16="http://schemas.microsoft.com/office/drawing/2014/main" xmlns="" id="{DAF58D03-DDF3-7303-96D7-3F4C49759C14}"/>
              </a:ext>
            </a:extLst>
          </p:cNvPr>
          <p:cNvGrpSpPr/>
          <p:nvPr/>
        </p:nvGrpSpPr>
        <p:grpSpPr>
          <a:xfrm>
            <a:off x="144378" y="4535299"/>
            <a:ext cx="11903240" cy="2149559"/>
            <a:chOff x="144378" y="4535299"/>
            <a:chExt cx="11903240" cy="2149559"/>
          </a:xfrm>
        </p:grpSpPr>
        <p:sp>
          <p:nvSpPr>
            <p:cNvPr id="22" name="Rectangle: Rounded Corners 21">
              <a:extLst>
                <a:ext uri="{FF2B5EF4-FFF2-40B4-BE49-F238E27FC236}">
                  <a16:creationId xmlns:a16="http://schemas.microsoft.com/office/drawing/2014/main" xmlns="" id="{532005FE-D732-567E-7731-FF9997980A13}"/>
                </a:ext>
              </a:extLst>
            </p:cNvPr>
            <p:cNvSpPr/>
            <p:nvPr/>
          </p:nvSpPr>
          <p:spPr>
            <a:xfrm>
              <a:off x="144378" y="4535299"/>
              <a:ext cx="11903240" cy="2126439"/>
            </a:xfrm>
            <a:prstGeom prst="roundRect">
              <a:avLst/>
            </a:prstGeom>
            <a:solidFill>
              <a:schemeClr val="bg1"/>
            </a:solidFill>
            <a:ln w="57150">
              <a:solidFill>
                <a:srgbClr val="FF5050"/>
              </a:solidFill>
              <a:prstDash val="lgDashDot"/>
              <a:extLst>
                <a:ext uri="{C807C97D-BFC1-408E-A445-0C87EB9F89A2}">
                  <ask:lineSketchStyleProps xmlns:ask="http://schemas.microsoft.com/office/drawing/2018/sketchyshapes" xmlns="" sd="4177466449">
                    <a:custGeom>
                      <a:avLst/>
                      <a:gdLst>
                        <a:gd name="connsiteX0" fmla="*/ 0 w 11903240"/>
                        <a:gd name="connsiteY0" fmla="*/ 267665 h 1605957"/>
                        <a:gd name="connsiteX1" fmla="*/ 267665 w 11903240"/>
                        <a:gd name="connsiteY1" fmla="*/ 0 h 1605957"/>
                        <a:gd name="connsiteX2" fmla="*/ 752297 w 11903240"/>
                        <a:gd name="connsiteY2" fmla="*/ 0 h 1605957"/>
                        <a:gd name="connsiteX3" fmla="*/ 1236929 w 11903240"/>
                        <a:gd name="connsiteY3" fmla="*/ 0 h 1605957"/>
                        <a:gd name="connsiteX4" fmla="*/ 1607882 w 11903240"/>
                        <a:gd name="connsiteY4" fmla="*/ 0 h 1605957"/>
                        <a:gd name="connsiteX5" fmla="*/ 2433551 w 11903240"/>
                        <a:gd name="connsiteY5" fmla="*/ 0 h 1605957"/>
                        <a:gd name="connsiteX6" fmla="*/ 2804504 w 11903240"/>
                        <a:gd name="connsiteY6" fmla="*/ 0 h 1605957"/>
                        <a:gd name="connsiteX7" fmla="*/ 3630173 w 11903240"/>
                        <a:gd name="connsiteY7" fmla="*/ 0 h 1605957"/>
                        <a:gd name="connsiteX8" fmla="*/ 3887447 w 11903240"/>
                        <a:gd name="connsiteY8" fmla="*/ 0 h 1605957"/>
                        <a:gd name="connsiteX9" fmla="*/ 4372079 w 11903240"/>
                        <a:gd name="connsiteY9" fmla="*/ 0 h 1605957"/>
                        <a:gd name="connsiteX10" fmla="*/ 4629353 w 11903240"/>
                        <a:gd name="connsiteY10" fmla="*/ 0 h 1605957"/>
                        <a:gd name="connsiteX11" fmla="*/ 5341343 w 11903240"/>
                        <a:gd name="connsiteY11" fmla="*/ 0 h 1605957"/>
                        <a:gd name="connsiteX12" fmla="*/ 5939654 w 11903240"/>
                        <a:gd name="connsiteY12" fmla="*/ 0 h 1605957"/>
                        <a:gd name="connsiteX13" fmla="*/ 6424286 w 11903240"/>
                        <a:gd name="connsiteY13" fmla="*/ 0 h 1605957"/>
                        <a:gd name="connsiteX14" fmla="*/ 6681559 w 11903240"/>
                        <a:gd name="connsiteY14" fmla="*/ 0 h 1605957"/>
                        <a:gd name="connsiteX15" fmla="*/ 6938833 w 11903240"/>
                        <a:gd name="connsiteY15" fmla="*/ 0 h 1605957"/>
                        <a:gd name="connsiteX16" fmla="*/ 7423465 w 11903240"/>
                        <a:gd name="connsiteY16" fmla="*/ 0 h 1605957"/>
                        <a:gd name="connsiteX17" fmla="*/ 7908097 w 11903240"/>
                        <a:gd name="connsiteY17" fmla="*/ 0 h 1605957"/>
                        <a:gd name="connsiteX18" fmla="*/ 8279050 w 11903240"/>
                        <a:gd name="connsiteY18" fmla="*/ 0 h 1605957"/>
                        <a:gd name="connsiteX19" fmla="*/ 8877361 w 11903240"/>
                        <a:gd name="connsiteY19" fmla="*/ 0 h 1605957"/>
                        <a:gd name="connsiteX20" fmla="*/ 9703030 w 11903240"/>
                        <a:gd name="connsiteY20" fmla="*/ 0 h 1605957"/>
                        <a:gd name="connsiteX21" fmla="*/ 9960304 w 11903240"/>
                        <a:gd name="connsiteY21" fmla="*/ 0 h 1605957"/>
                        <a:gd name="connsiteX22" fmla="*/ 10331257 w 11903240"/>
                        <a:gd name="connsiteY22" fmla="*/ 0 h 1605957"/>
                        <a:gd name="connsiteX23" fmla="*/ 10815889 w 11903240"/>
                        <a:gd name="connsiteY23" fmla="*/ 0 h 1605957"/>
                        <a:gd name="connsiteX24" fmla="*/ 11635575 w 11903240"/>
                        <a:gd name="connsiteY24" fmla="*/ 0 h 1605957"/>
                        <a:gd name="connsiteX25" fmla="*/ 11903240 w 11903240"/>
                        <a:gd name="connsiteY25" fmla="*/ 267665 h 1605957"/>
                        <a:gd name="connsiteX26" fmla="*/ 11903240 w 11903240"/>
                        <a:gd name="connsiteY26" fmla="*/ 813685 h 1605957"/>
                        <a:gd name="connsiteX27" fmla="*/ 11903240 w 11903240"/>
                        <a:gd name="connsiteY27" fmla="*/ 1338292 h 1605957"/>
                        <a:gd name="connsiteX28" fmla="*/ 11635575 w 11903240"/>
                        <a:gd name="connsiteY28" fmla="*/ 1605957 h 1605957"/>
                        <a:gd name="connsiteX29" fmla="*/ 11150943 w 11903240"/>
                        <a:gd name="connsiteY29" fmla="*/ 1605957 h 1605957"/>
                        <a:gd name="connsiteX30" fmla="*/ 10552632 w 11903240"/>
                        <a:gd name="connsiteY30" fmla="*/ 1605957 h 1605957"/>
                        <a:gd name="connsiteX31" fmla="*/ 9726963 w 11903240"/>
                        <a:gd name="connsiteY31" fmla="*/ 1605957 h 1605957"/>
                        <a:gd name="connsiteX32" fmla="*/ 8901293 w 11903240"/>
                        <a:gd name="connsiteY32" fmla="*/ 1605957 h 1605957"/>
                        <a:gd name="connsiteX33" fmla="*/ 8302982 w 11903240"/>
                        <a:gd name="connsiteY33" fmla="*/ 1605957 h 1605957"/>
                        <a:gd name="connsiteX34" fmla="*/ 7477313 w 11903240"/>
                        <a:gd name="connsiteY34" fmla="*/ 1605957 h 1605957"/>
                        <a:gd name="connsiteX35" fmla="*/ 7220039 w 11903240"/>
                        <a:gd name="connsiteY35" fmla="*/ 1605957 h 1605957"/>
                        <a:gd name="connsiteX36" fmla="*/ 6508049 w 11903240"/>
                        <a:gd name="connsiteY36" fmla="*/ 1605957 h 1605957"/>
                        <a:gd name="connsiteX37" fmla="*/ 6250776 w 11903240"/>
                        <a:gd name="connsiteY37" fmla="*/ 1605957 h 1605957"/>
                        <a:gd name="connsiteX38" fmla="*/ 5993502 w 11903240"/>
                        <a:gd name="connsiteY38" fmla="*/ 1605957 h 1605957"/>
                        <a:gd name="connsiteX39" fmla="*/ 5622549 w 11903240"/>
                        <a:gd name="connsiteY39" fmla="*/ 1605957 h 1605957"/>
                        <a:gd name="connsiteX40" fmla="*/ 5137917 w 11903240"/>
                        <a:gd name="connsiteY40" fmla="*/ 1605957 h 1605957"/>
                        <a:gd name="connsiteX41" fmla="*/ 4425927 w 11903240"/>
                        <a:gd name="connsiteY41" fmla="*/ 1605957 h 1605957"/>
                        <a:gd name="connsiteX42" fmla="*/ 4054974 w 11903240"/>
                        <a:gd name="connsiteY42" fmla="*/ 1605957 h 1605957"/>
                        <a:gd name="connsiteX43" fmla="*/ 3797700 w 11903240"/>
                        <a:gd name="connsiteY43" fmla="*/ 1605957 h 1605957"/>
                        <a:gd name="connsiteX44" fmla="*/ 2972031 w 11903240"/>
                        <a:gd name="connsiteY44" fmla="*/ 1605957 h 1605957"/>
                        <a:gd name="connsiteX45" fmla="*/ 2601078 w 11903240"/>
                        <a:gd name="connsiteY45" fmla="*/ 1605957 h 1605957"/>
                        <a:gd name="connsiteX46" fmla="*/ 2230125 w 11903240"/>
                        <a:gd name="connsiteY46" fmla="*/ 1605957 h 1605957"/>
                        <a:gd name="connsiteX47" fmla="*/ 1745493 w 11903240"/>
                        <a:gd name="connsiteY47" fmla="*/ 1605957 h 1605957"/>
                        <a:gd name="connsiteX48" fmla="*/ 919824 w 11903240"/>
                        <a:gd name="connsiteY48" fmla="*/ 1605957 h 1605957"/>
                        <a:gd name="connsiteX49" fmla="*/ 267665 w 11903240"/>
                        <a:gd name="connsiteY49" fmla="*/ 1605957 h 1605957"/>
                        <a:gd name="connsiteX50" fmla="*/ 0 w 11903240"/>
                        <a:gd name="connsiteY50" fmla="*/ 1338292 h 1605957"/>
                        <a:gd name="connsiteX51" fmla="*/ 0 w 11903240"/>
                        <a:gd name="connsiteY51" fmla="*/ 781566 h 1605957"/>
                        <a:gd name="connsiteX52" fmla="*/ 0 w 11903240"/>
                        <a:gd name="connsiteY52" fmla="*/ 267665 h 1605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903240" h="1605957" fill="none" extrusionOk="0">
                          <a:moveTo>
                            <a:pt x="0" y="267665"/>
                          </a:moveTo>
                          <a:cubicBezTo>
                            <a:pt x="-26256" y="93390"/>
                            <a:pt x="107875" y="8109"/>
                            <a:pt x="267665" y="0"/>
                          </a:cubicBezTo>
                          <a:cubicBezTo>
                            <a:pt x="368721" y="-30424"/>
                            <a:pt x="536004" y="46426"/>
                            <a:pt x="752297" y="0"/>
                          </a:cubicBezTo>
                          <a:cubicBezTo>
                            <a:pt x="968590" y="-46426"/>
                            <a:pt x="1007086" y="35517"/>
                            <a:pt x="1236929" y="0"/>
                          </a:cubicBezTo>
                          <a:cubicBezTo>
                            <a:pt x="1466772" y="-35517"/>
                            <a:pt x="1468196" y="23295"/>
                            <a:pt x="1607882" y="0"/>
                          </a:cubicBezTo>
                          <a:cubicBezTo>
                            <a:pt x="1747568" y="-23295"/>
                            <a:pt x="2114031" y="83772"/>
                            <a:pt x="2433551" y="0"/>
                          </a:cubicBezTo>
                          <a:cubicBezTo>
                            <a:pt x="2753071" y="-83772"/>
                            <a:pt x="2716304" y="43686"/>
                            <a:pt x="2804504" y="0"/>
                          </a:cubicBezTo>
                          <a:cubicBezTo>
                            <a:pt x="2892704" y="-43686"/>
                            <a:pt x="3404717" y="26536"/>
                            <a:pt x="3630173" y="0"/>
                          </a:cubicBezTo>
                          <a:cubicBezTo>
                            <a:pt x="3855629" y="-26536"/>
                            <a:pt x="3782553" y="18420"/>
                            <a:pt x="3887447" y="0"/>
                          </a:cubicBezTo>
                          <a:cubicBezTo>
                            <a:pt x="3992341" y="-18420"/>
                            <a:pt x="4187108" y="51592"/>
                            <a:pt x="4372079" y="0"/>
                          </a:cubicBezTo>
                          <a:cubicBezTo>
                            <a:pt x="4557050" y="-51592"/>
                            <a:pt x="4550681" y="23002"/>
                            <a:pt x="4629353" y="0"/>
                          </a:cubicBezTo>
                          <a:cubicBezTo>
                            <a:pt x="4708025" y="-23002"/>
                            <a:pt x="5106282" y="28768"/>
                            <a:pt x="5341343" y="0"/>
                          </a:cubicBezTo>
                          <a:cubicBezTo>
                            <a:pt x="5576404" y="-28768"/>
                            <a:pt x="5724757" y="67232"/>
                            <a:pt x="5939654" y="0"/>
                          </a:cubicBezTo>
                          <a:cubicBezTo>
                            <a:pt x="6154551" y="-67232"/>
                            <a:pt x="6263778" y="25218"/>
                            <a:pt x="6424286" y="0"/>
                          </a:cubicBezTo>
                          <a:cubicBezTo>
                            <a:pt x="6584794" y="-25218"/>
                            <a:pt x="6563863" y="15976"/>
                            <a:pt x="6681559" y="0"/>
                          </a:cubicBezTo>
                          <a:cubicBezTo>
                            <a:pt x="6799255" y="-15976"/>
                            <a:pt x="6863285" y="15891"/>
                            <a:pt x="6938833" y="0"/>
                          </a:cubicBezTo>
                          <a:cubicBezTo>
                            <a:pt x="7014381" y="-15891"/>
                            <a:pt x="7218095" y="46674"/>
                            <a:pt x="7423465" y="0"/>
                          </a:cubicBezTo>
                          <a:cubicBezTo>
                            <a:pt x="7628835" y="-46674"/>
                            <a:pt x="7672160" y="24556"/>
                            <a:pt x="7908097" y="0"/>
                          </a:cubicBezTo>
                          <a:cubicBezTo>
                            <a:pt x="8144034" y="-24556"/>
                            <a:pt x="8188674" y="4453"/>
                            <a:pt x="8279050" y="0"/>
                          </a:cubicBezTo>
                          <a:cubicBezTo>
                            <a:pt x="8369426" y="-4453"/>
                            <a:pt x="8711702" y="32520"/>
                            <a:pt x="8877361" y="0"/>
                          </a:cubicBezTo>
                          <a:cubicBezTo>
                            <a:pt x="9043020" y="-32520"/>
                            <a:pt x="9391162" y="80844"/>
                            <a:pt x="9703030" y="0"/>
                          </a:cubicBezTo>
                          <a:cubicBezTo>
                            <a:pt x="10014898" y="-80844"/>
                            <a:pt x="9863454" y="25296"/>
                            <a:pt x="9960304" y="0"/>
                          </a:cubicBezTo>
                          <a:cubicBezTo>
                            <a:pt x="10057154" y="-25296"/>
                            <a:pt x="10221366" y="40470"/>
                            <a:pt x="10331257" y="0"/>
                          </a:cubicBezTo>
                          <a:cubicBezTo>
                            <a:pt x="10441148" y="-40470"/>
                            <a:pt x="10674609" y="30095"/>
                            <a:pt x="10815889" y="0"/>
                          </a:cubicBezTo>
                          <a:cubicBezTo>
                            <a:pt x="10957169" y="-30095"/>
                            <a:pt x="11471480" y="93447"/>
                            <a:pt x="11635575" y="0"/>
                          </a:cubicBezTo>
                          <a:cubicBezTo>
                            <a:pt x="11783603" y="-21009"/>
                            <a:pt x="11860629" y="114481"/>
                            <a:pt x="11903240" y="267665"/>
                          </a:cubicBezTo>
                          <a:cubicBezTo>
                            <a:pt x="11953617" y="389486"/>
                            <a:pt x="11878830" y="649954"/>
                            <a:pt x="11903240" y="813685"/>
                          </a:cubicBezTo>
                          <a:cubicBezTo>
                            <a:pt x="11927650" y="977416"/>
                            <a:pt x="11875548" y="1140927"/>
                            <a:pt x="11903240" y="1338292"/>
                          </a:cubicBezTo>
                          <a:cubicBezTo>
                            <a:pt x="11883759" y="1483781"/>
                            <a:pt x="11788446" y="1610548"/>
                            <a:pt x="11635575" y="1605957"/>
                          </a:cubicBezTo>
                          <a:cubicBezTo>
                            <a:pt x="11531213" y="1663338"/>
                            <a:pt x="11269152" y="1551690"/>
                            <a:pt x="11150943" y="1605957"/>
                          </a:cubicBezTo>
                          <a:cubicBezTo>
                            <a:pt x="11032734" y="1660224"/>
                            <a:pt x="10699524" y="1595375"/>
                            <a:pt x="10552632" y="1605957"/>
                          </a:cubicBezTo>
                          <a:cubicBezTo>
                            <a:pt x="10405740" y="1616539"/>
                            <a:pt x="10010773" y="1555956"/>
                            <a:pt x="9726963" y="1605957"/>
                          </a:cubicBezTo>
                          <a:cubicBezTo>
                            <a:pt x="9443153" y="1655958"/>
                            <a:pt x="9188131" y="1529903"/>
                            <a:pt x="8901293" y="1605957"/>
                          </a:cubicBezTo>
                          <a:cubicBezTo>
                            <a:pt x="8614455" y="1682011"/>
                            <a:pt x="8532991" y="1578697"/>
                            <a:pt x="8302982" y="1605957"/>
                          </a:cubicBezTo>
                          <a:cubicBezTo>
                            <a:pt x="8072973" y="1633217"/>
                            <a:pt x="7834779" y="1561825"/>
                            <a:pt x="7477313" y="1605957"/>
                          </a:cubicBezTo>
                          <a:cubicBezTo>
                            <a:pt x="7119847" y="1650089"/>
                            <a:pt x="7302250" y="1584206"/>
                            <a:pt x="7220039" y="1605957"/>
                          </a:cubicBezTo>
                          <a:cubicBezTo>
                            <a:pt x="7137828" y="1627708"/>
                            <a:pt x="6824700" y="1587235"/>
                            <a:pt x="6508049" y="1605957"/>
                          </a:cubicBezTo>
                          <a:cubicBezTo>
                            <a:pt x="6191398" y="1624679"/>
                            <a:pt x="6358132" y="1592283"/>
                            <a:pt x="6250776" y="1605957"/>
                          </a:cubicBezTo>
                          <a:cubicBezTo>
                            <a:pt x="6143420" y="1619631"/>
                            <a:pt x="6057835" y="1599924"/>
                            <a:pt x="5993502" y="1605957"/>
                          </a:cubicBezTo>
                          <a:cubicBezTo>
                            <a:pt x="5929169" y="1611990"/>
                            <a:pt x="5730212" y="1604750"/>
                            <a:pt x="5622549" y="1605957"/>
                          </a:cubicBezTo>
                          <a:cubicBezTo>
                            <a:pt x="5514886" y="1607164"/>
                            <a:pt x="5325016" y="1556107"/>
                            <a:pt x="5137917" y="1605957"/>
                          </a:cubicBezTo>
                          <a:cubicBezTo>
                            <a:pt x="4950818" y="1655807"/>
                            <a:pt x="4628279" y="1572021"/>
                            <a:pt x="4425927" y="1605957"/>
                          </a:cubicBezTo>
                          <a:cubicBezTo>
                            <a:pt x="4223575" y="1639893"/>
                            <a:pt x="4240026" y="1572498"/>
                            <a:pt x="4054974" y="1605957"/>
                          </a:cubicBezTo>
                          <a:cubicBezTo>
                            <a:pt x="3869922" y="1639416"/>
                            <a:pt x="3887619" y="1596443"/>
                            <a:pt x="3797700" y="1605957"/>
                          </a:cubicBezTo>
                          <a:cubicBezTo>
                            <a:pt x="3707781" y="1615471"/>
                            <a:pt x="3279809" y="1598510"/>
                            <a:pt x="2972031" y="1605957"/>
                          </a:cubicBezTo>
                          <a:cubicBezTo>
                            <a:pt x="2664253" y="1613404"/>
                            <a:pt x="2760839" y="1604458"/>
                            <a:pt x="2601078" y="1605957"/>
                          </a:cubicBezTo>
                          <a:cubicBezTo>
                            <a:pt x="2441317" y="1607456"/>
                            <a:pt x="2308563" y="1592506"/>
                            <a:pt x="2230125" y="1605957"/>
                          </a:cubicBezTo>
                          <a:cubicBezTo>
                            <a:pt x="2151687" y="1619408"/>
                            <a:pt x="1978708" y="1551480"/>
                            <a:pt x="1745493" y="1605957"/>
                          </a:cubicBezTo>
                          <a:cubicBezTo>
                            <a:pt x="1512278" y="1660434"/>
                            <a:pt x="1297761" y="1571592"/>
                            <a:pt x="919824" y="1605957"/>
                          </a:cubicBezTo>
                          <a:cubicBezTo>
                            <a:pt x="541887" y="1640322"/>
                            <a:pt x="464411" y="1604335"/>
                            <a:pt x="267665" y="1605957"/>
                          </a:cubicBezTo>
                          <a:cubicBezTo>
                            <a:pt x="164157" y="1606831"/>
                            <a:pt x="6281" y="1489859"/>
                            <a:pt x="0" y="1338292"/>
                          </a:cubicBezTo>
                          <a:cubicBezTo>
                            <a:pt x="-21806" y="1069040"/>
                            <a:pt x="9307" y="937519"/>
                            <a:pt x="0" y="781566"/>
                          </a:cubicBezTo>
                          <a:cubicBezTo>
                            <a:pt x="-9307" y="625613"/>
                            <a:pt x="7309" y="450354"/>
                            <a:pt x="0" y="267665"/>
                          </a:cubicBezTo>
                          <a:close/>
                        </a:path>
                        <a:path w="11903240" h="1605957" stroke="0" extrusionOk="0">
                          <a:moveTo>
                            <a:pt x="0" y="267665"/>
                          </a:moveTo>
                          <a:cubicBezTo>
                            <a:pt x="-25055" y="85612"/>
                            <a:pt x="122926" y="-13281"/>
                            <a:pt x="267665" y="0"/>
                          </a:cubicBezTo>
                          <a:cubicBezTo>
                            <a:pt x="455790" y="-45478"/>
                            <a:pt x="592695" y="11225"/>
                            <a:pt x="865976" y="0"/>
                          </a:cubicBezTo>
                          <a:cubicBezTo>
                            <a:pt x="1139257" y="-11225"/>
                            <a:pt x="1142664" y="46595"/>
                            <a:pt x="1350608" y="0"/>
                          </a:cubicBezTo>
                          <a:cubicBezTo>
                            <a:pt x="1558552" y="-46595"/>
                            <a:pt x="1652429" y="20860"/>
                            <a:pt x="1948919" y="0"/>
                          </a:cubicBezTo>
                          <a:cubicBezTo>
                            <a:pt x="2245409" y="-20860"/>
                            <a:pt x="2415838" y="21038"/>
                            <a:pt x="2660909" y="0"/>
                          </a:cubicBezTo>
                          <a:cubicBezTo>
                            <a:pt x="2905980" y="-21038"/>
                            <a:pt x="3256588" y="64832"/>
                            <a:pt x="3486578" y="0"/>
                          </a:cubicBezTo>
                          <a:cubicBezTo>
                            <a:pt x="3716568" y="-64832"/>
                            <a:pt x="3958256" y="57574"/>
                            <a:pt x="4312248" y="0"/>
                          </a:cubicBezTo>
                          <a:cubicBezTo>
                            <a:pt x="4666240" y="-57574"/>
                            <a:pt x="4591686" y="25330"/>
                            <a:pt x="4796880" y="0"/>
                          </a:cubicBezTo>
                          <a:cubicBezTo>
                            <a:pt x="5002074" y="-25330"/>
                            <a:pt x="4995296" y="12492"/>
                            <a:pt x="5054153" y="0"/>
                          </a:cubicBezTo>
                          <a:cubicBezTo>
                            <a:pt x="5113010" y="-12492"/>
                            <a:pt x="5242093" y="852"/>
                            <a:pt x="5311427" y="0"/>
                          </a:cubicBezTo>
                          <a:cubicBezTo>
                            <a:pt x="5380761" y="-852"/>
                            <a:pt x="5949467" y="94215"/>
                            <a:pt x="6137096" y="0"/>
                          </a:cubicBezTo>
                          <a:cubicBezTo>
                            <a:pt x="6324725" y="-94215"/>
                            <a:pt x="6521540" y="4045"/>
                            <a:pt x="6621728" y="0"/>
                          </a:cubicBezTo>
                          <a:cubicBezTo>
                            <a:pt x="6721916" y="-4045"/>
                            <a:pt x="6855544" y="24757"/>
                            <a:pt x="6992681" y="0"/>
                          </a:cubicBezTo>
                          <a:cubicBezTo>
                            <a:pt x="7129818" y="-24757"/>
                            <a:pt x="7254097" y="14173"/>
                            <a:pt x="7477313" y="0"/>
                          </a:cubicBezTo>
                          <a:cubicBezTo>
                            <a:pt x="7700529" y="-14173"/>
                            <a:pt x="7673474" y="26881"/>
                            <a:pt x="7734587" y="0"/>
                          </a:cubicBezTo>
                          <a:cubicBezTo>
                            <a:pt x="7795700" y="-26881"/>
                            <a:pt x="8292128" y="47711"/>
                            <a:pt x="8446577" y="0"/>
                          </a:cubicBezTo>
                          <a:cubicBezTo>
                            <a:pt x="8601026" y="-47711"/>
                            <a:pt x="8862833" y="78663"/>
                            <a:pt x="9272246" y="0"/>
                          </a:cubicBezTo>
                          <a:cubicBezTo>
                            <a:pt x="9681659" y="-78663"/>
                            <a:pt x="9662147" y="37019"/>
                            <a:pt x="9870557" y="0"/>
                          </a:cubicBezTo>
                          <a:cubicBezTo>
                            <a:pt x="10078967" y="-37019"/>
                            <a:pt x="10163827" y="25242"/>
                            <a:pt x="10241510" y="0"/>
                          </a:cubicBezTo>
                          <a:cubicBezTo>
                            <a:pt x="10319193" y="-25242"/>
                            <a:pt x="10641384" y="18515"/>
                            <a:pt x="10953500" y="0"/>
                          </a:cubicBezTo>
                          <a:cubicBezTo>
                            <a:pt x="11265616" y="-18515"/>
                            <a:pt x="11348866" y="54956"/>
                            <a:pt x="11635575" y="0"/>
                          </a:cubicBezTo>
                          <a:cubicBezTo>
                            <a:pt x="11765793" y="-14986"/>
                            <a:pt x="11908788" y="128099"/>
                            <a:pt x="11903240" y="267665"/>
                          </a:cubicBezTo>
                          <a:cubicBezTo>
                            <a:pt x="11905966" y="474009"/>
                            <a:pt x="11900184" y="565921"/>
                            <a:pt x="11903240" y="802979"/>
                          </a:cubicBezTo>
                          <a:cubicBezTo>
                            <a:pt x="11906296" y="1040037"/>
                            <a:pt x="11847755" y="1224098"/>
                            <a:pt x="11903240" y="1338292"/>
                          </a:cubicBezTo>
                          <a:cubicBezTo>
                            <a:pt x="11883813" y="1496963"/>
                            <a:pt x="11769467" y="1598295"/>
                            <a:pt x="11635575" y="1605957"/>
                          </a:cubicBezTo>
                          <a:cubicBezTo>
                            <a:pt x="11463347" y="1643556"/>
                            <a:pt x="11103338" y="1531692"/>
                            <a:pt x="10923585" y="1605957"/>
                          </a:cubicBezTo>
                          <a:cubicBezTo>
                            <a:pt x="10743832" y="1680222"/>
                            <a:pt x="10506118" y="1548797"/>
                            <a:pt x="10097916" y="1605957"/>
                          </a:cubicBezTo>
                          <a:cubicBezTo>
                            <a:pt x="9689714" y="1663117"/>
                            <a:pt x="9903879" y="1580591"/>
                            <a:pt x="9840642" y="1605957"/>
                          </a:cubicBezTo>
                          <a:cubicBezTo>
                            <a:pt x="9777405" y="1631323"/>
                            <a:pt x="9352771" y="1581387"/>
                            <a:pt x="9128652" y="1605957"/>
                          </a:cubicBezTo>
                          <a:cubicBezTo>
                            <a:pt x="8904533" y="1630527"/>
                            <a:pt x="8868952" y="1596205"/>
                            <a:pt x="8644020" y="1605957"/>
                          </a:cubicBezTo>
                          <a:cubicBezTo>
                            <a:pt x="8419088" y="1615709"/>
                            <a:pt x="8334208" y="1565647"/>
                            <a:pt x="8159388" y="1605957"/>
                          </a:cubicBezTo>
                          <a:cubicBezTo>
                            <a:pt x="7984568" y="1646267"/>
                            <a:pt x="8009303" y="1579989"/>
                            <a:pt x="7902114" y="1605957"/>
                          </a:cubicBezTo>
                          <a:cubicBezTo>
                            <a:pt x="7794925" y="1631925"/>
                            <a:pt x="7637655" y="1581285"/>
                            <a:pt x="7531161" y="1605957"/>
                          </a:cubicBezTo>
                          <a:cubicBezTo>
                            <a:pt x="7424667" y="1630629"/>
                            <a:pt x="7157697" y="1604786"/>
                            <a:pt x="6932850" y="1605957"/>
                          </a:cubicBezTo>
                          <a:cubicBezTo>
                            <a:pt x="6708003" y="1607128"/>
                            <a:pt x="6399915" y="1579488"/>
                            <a:pt x="6107181" y="1605957"/>
                          </a:cubicBezTo>
                          <a:cubicBezTo>
                            <a:pt x="5814447" y="1632426"/>
                            <a:pt x="5611402" y="1584765"/>
                            <a:pt x="5281512" y="1605957"/>
                          </a:cubicBezTo>
                          <a:cubicBezTo>
                            <a:pt x="4951622" y="1627149"/>
                            <a:pt x="5002454" y="1575319"/>
                            <a:pt x="4910559" y="1605957"/>
                          </a:cubicBezTo>
                          <a:cubicBezTo>
                            <a:pt x="4818664" y="1636595"/>
                            <a:pt x="4256348" y="1556520"/>
                            <a:pt x="4084890" y="1605957"/>
                          </a:cubicBezTo>
                          <a:cubicBezTo>
                            <a:pt x="3913432" y="1655394"/>
                            <a:pt x="3642065" y="1564686"/>
                            <a:pt x="3372899" y="1605957"/>
                          </a:cubicBezTo>
                          <a:cubicBezTo>
                            <a:pt x="3103733" y="1647228"/>
                            <a:pt x="3038091" y="1569375"/>
                            <a:pt x="2774588" y="1605957"/>
                          </a:cubicBezTo>
                          <a:cubicBezTo>
                            <a:pt x="2511085" y="1642539"/>
                            <a:pt x="2583647" y="1605335"/>
                            <a:pt x="2517315" y="1605957"/>
                          </a:cubicBezTo>
                          <a:cubicBezTo>
                            <a:pt x="2450983" y="1606579"/>
                            <a:pt x="2274118" y="1576186"/>
                            <a:pt x="2146362" y="1605957"/>
                          </a:cubicBezTo>
                          <a:cubicBezTo>
                            <a:pt x="2018606" y="1635728"/>
                            <a:pt x="1666948" y="1568731"/>
                            <a:pt x="1434372" y="1605957"/>
                          </a:cubicBezTo>
                          <a:cubicBezTo>
                            <a:pt x="1201796" y="1643183"/>
                            <a:pt x="610155" y="1517171"/>
                            <a:pt x="267665" y="1605957"/>
                          </a:cubicBezTo>
                          <a:cubicBezTo>
                            <a:pt x="113232" y="1618104"/>
                            <a:pt x="-11076" y="1474507"/>
                            <a:pt x="0" y="1338292"/>
                          </a:cubicBezTo>
                          <a:cubicBezTo>
                            <a:pt x="-13030" y="1215652"/>
                            <a:pt x="2374" y="1025151"/>
                            <a:pt x="0" y="802979"/>
                          </a:cubicBezTo>
                          <a:cubicBezTo>
                            <a:pt x="-2374" y="580807"/>
                            <a:pt x="58099" y="481442"/>
                            <a:pt x="0" y="267665"/>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xmlns="" id="{B7766880-BCC7-7777-3C90-015983F05416}"/>
                </a:ext>
              </a:extLst>
            </p:cNvPr>
            <p:cNvSpPr txBox="1"/>
            <p:nvPr/>
          </p:nvSpPr>
          <p:spPr>
            <a:xfrm>
              <a:off x="274399" y="4600633"/>
              <a:ext cx="11562170" cy="2084225"/>
            </a:xfrm>
            <a:prstGeom prst="rect">
              <a:avLst/>
            </a:prstGeom>
            <a:noFill/>
          </p:spPr>
          <p:txBody>
            <a:bodyPr wrap="square" rtlCol="0">
              <a:spAutoFit/>
            </a:bodyPr>
            <a:lstStyle/>
            <a:p>
              <a:pPr algn="just">
                <a:lnSpc>
                  <a:spcPct val="110000"/>
                </a:lnSpc>
              </a:pPr>
              <a:r>
                <a:rPr lang="en-US" sz="3000"/>
                <a:t>Vừa rồi, các bạn đã giúp các chú ong sắp xếp theo sản lượng từ lớn đến bé. Bây giờ, các bạn hãy giúp ong tìm vị trí của mình bằng cách nối các số vào các vị trí A, B, C, D ở trên trục tia số nhé.</a:t>
              </a:r>
            </a:p>
            <a:p>
              <a:pPr algn="just">
                <a:lnSpc>
                  <a:spcPct val="110000"/>
                </a:lnSpc>
              </a:pPr>
              <a:r>
                <a:rPr lang="en-US" sz="3000" b="1" u="sng"/>
                <a:t>Lưu ý</a:t>
              </a:r>
              <a:r>
                <a:rPr lang="en-US" sz="3000" b="1"/>
                <a:t>: Trên tia số, các số được xếp theo thứ tự từ bé đến lớn.</a:t>
              </a:r>
            </a:p>
          </p:txBody>
        </p:sp>
      </p:grpSp>
    </p:spTree>
    <p:extLst>
      <p:ext uri="{BB962C8B-B14F-4D97-AF65-F5344CB8AC3E}">
        <p14:creationId xmlns:p14="http://schemas.microsoft.com/office/powerpoint/2010/main" val="249574587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ÂM-THANH-XOA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18308BDE-C12A-5D92-68A3-FA7050BA0470}"/>
              </a:ext>
            </a:extLst>
          </p:cNvPr>
          <p:cNvGrpSpPr/>
          <p:nvPr/>
        </p:nvGrpSpPr>
        <p:grpSpPr>
          <a:xfrm>
            <a:off x="6656320" y="1098945"/>
            <a:ext cx="2064850" cy="2713942"/>
            <a:chOff x="107867" y="493402"/>
            <a:chExt cx="2366716" cy="3503439"/>
          </a:xfrm>
        </p:grpSpPr>
        <p:pic>
          <p:nvPicPr>
            <p:cNvPr id="3" name="Picture 2" descr="A cartoon bee with a black background&#10;&#10;Description automatically generated">
              <a:extLst>
                <a:ext uri="{FF2B5EF4-FFF2-40B4-BE49-F238E27FC236}">
                  <a16:creationId xmlns:a16="http://schemas.microsoft.com/office/drawing/2014/main" xmlns="" id="{F95B46DB-EB4D-5BF2-08D8-C6065B7395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394" y="1364589"/>
              <a:ext cx="1974189" cy="2632252"/>
            </a:xfrm>
            <a:prstGeom prst="rect">
              <a:avLst/>
            </a:prstGeom>
          </p:spPr>
        </p:pic>
        <p:sp>
          <p:nvSpPr>
            <p:cNvPr id="23" name="Rectangle 22">
              <a:extLst>
                <a:ext uri="{FF2B5EF4-FFF2-40B4-BE49-F238E27FC236}">
                  <a16:creationId xmlns:a16="http://schemas.microsoft.com/office/drawing/2014/main" xmlns="" id="{98DDFBFC-EB0E-7DE8-FED3-467762E264EC}"/>
                </a:ext>
              </a:extLst>
            </p:cNvPr>
            <p:cNvSpPr/>
            <p:nvPr/>
          </p:nvSpPr>
          <p:spPr>
            <a:xfrm>
              <a:off x="107867" y="493402"/>
              <a:ext cx="2366716" cy="818148"/>
            </a:xfrm>
            <a:prstGeom prst="rect">
              <a:avLst/>
            </a:prstGeom>
            <a:solidFill>
              <a:schemeClr val="bg1"/>
            </a:solid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164 318</a:t>
              </a:r>
            </a:p>
          </p:txBody>
        </p:sp>
      </p:grpSp>
      <p:grpSp>
        <p:nvGrpSpPr>
          <p:cNvPr id="24" name="Group 23">
            <a:extLst>
              <a:ext uri="{FF2B5EF4-FFF2-40B4-BE49-F238E27FC236}">
                <a16:creationId xmlns:a16="http://schemas.microsoft.com/office/drawing/2014/main" xmlns="" id="{896E020C-7BB6-7DD1-725C-2DE50128A3F1}"/>
              </a:ext>
            </a:extLst>
          </p:cNvPr>
          <p:cNvGrpSpPr/>
          <p:nvPr/>
        </p:nvGrpSpPr>
        <p:grpSpPr>
          <a:xfrm>
            <a:off x="9648629" y="1098944"/>
            <a:ext cx="2064850" cy="2841440"/>
            <a:chOff x="3332659" y="493402"/>
            <a:chExt cx="2366716" cy="3668026"/>
          </a:xfrm>
        </p:grpSpPr>
        <p:pic>
          <p:nvPicPr>
            <p:cNvPr id="25" name="Picture 24" descr="A cartoon of a bee waving&#10;&#10;Description automatically generated">
              <a:extLst>
                <a:ext uri="{FF2B5EF4-FFF2-40B4-BE49-F238E27FC236}">
                  <a16:creationId xmlns:a16="http://schemas.microsoft.com/office/drawing/2014/main" xmlns="" id="{6EAEE6C6-49FF-9B18-1A8B-4201A14226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76"/>
            <a:stretch/>
          </p:blipFill>
          <p:spPr>
            <a:xfrm>
              <a:off x="3488243" y="1131132"/>
              <a:ext cx="1808789" cy="3030296"/>
            </a:xfrm>
            <a:prstGeom prst="rect">
              <a:avLst/>
            </a:prstGeom>
          </p:spPr>
        </p:pic>
        <p:sp>
          <p:nvSpPr>
            <p:cNvPr id="26" name="Rectangle 25">
              <a:extLst>
                <a:ext uri="{FF2B5EF4-FFF2-40B4-BE49-F238E27FC236}">
                  <a16:creationId xmlns:a16="http://schemas.microsoft.com/office/drawing/2014/main" xmlns="" id="{9761540A-54F9-26A3-5343-8DF31F64A5D8}"/>
                </a:ext>
              </a:extLst>
            </p:cNvPr>
            <p:cNvSpPr/>
            <p:nvPr/>
          </p:nvSpPr>
          <p:spPr>
            <a:xfrm>
              <a:off x="3332659" y="493402"/>
              <a:ext cx="2366716" cy="818148"/>
            </a:xfrm>
            <a:prstGeom prst="rect">
              <a:avLst/>
            </a:prstGeom>
            <a:solidFill>
              <a:schemeClr val="bg1"/>
            </a:solid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146 318</a:t>
              </a:r>
            </a:p>
          </p:txBody>
        </p:sp>
      </p:grpSp>
      <p:grpSp>
        <p:nvGrpSpPr>
          <p:cNvPr id="27" name="Group 26">
            <a:extLst>
              <a:ext uri="{FF2B5EF4-FFF2-40B4-BE49-F238E27FC236}">
                <a16:creationId xmlns:a16="http://schemas.microsoft.com/office/drawing/2014/main" xmlns="" id="{61E9F9C4-7B4D-1273-2403-935CF8D424B9}"/>
              </a:ext>
            </a:extLst>
          </p:cNvPr>
          <p:cNvGrpSpPr/>
          <p:nvPr/>
        </p:nvGrpSpPr>
        <p:grpSpPr>
          <a:xfrm>
            <a:off x="3586283" y="1098945"/>
            <a:ext cx="2299182" cy="2877208"/>
            <a:chOff x="6492242" y="493402"/>
            <a:chExt cx="2635305" cy="3714199"/>
          </a:xfrm>
        </p:grpSpPr>
        <p:pic>
          <p:nvPicPr>
            <p:cNvPr id="28" name="Picture 27" descr="A cartoon bee waving&#10;&#10;Description automatically generated">
              <a:extLst>
                <a:ext uri="{FF2B5EF4-FFF2-40B4-BE49-F238E27FC236}">
                  <a16:creationId xmlns:a16="http://schemas.microsoft.com/office/drawing/2014/main" xmlns="" id="{1C61C5BF-49EA-7A01-B8DC-D2B56EC45D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6178" y="1535932"/>
              <a:ext cx="2511369" cy="2671669"/>
            </a:xfrm>
            <a:prstGeom prst="rect">
              <a:avLst/>
            </a:prstGeom>
          </p:spPr>
        </p:pic>
        <p:sp>
          <p:nvSpPr>
            <p:cNvPr id="29" name="Rectangle 28">
              <a:extLst>
                <a:ext uri="{FF2B5EF4-FFF2-40B4-BE49-F238E27FC236}">
                  <a16:creationId xmlns:a16="http://schemas.microsoft.com/office/drawing/2014/main" xmlns="" id="{03B96110-F537-F93B-5A66-CC0462559536}"/>
                </a:ext>
              </a:extLst>
            </p:cNvPr>
            <p:cNvSpPr/>
            <p:nvPr/>
          </p:nvSpPr>
          <p:spPr>
            <a:xfrm>
              <a:off x="6492242" y="493402"/>
              <a:ext cx="2366716" cy="818148"/>
            </a:xfrm>
            <a:prstGeom prst="rect">
              <a:avLst/>
            </a:prstGeom>
            <a:solidFill>
              <a:schemeClr val="bg1"/>
            </a:solid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318 164</a:t>
              </a:r>
            </a:p>
          </p:txBody>
        </p:sp>
      </p:grpSp>
      <p:grpSp>
        <p:nvGrpSpPr>
          <p:cNvPr id="30" name="Group 29">
            <a:extLst>
              <a:ext uri="{FF2B5EF4-FFF2-40B4-BE49-F238E27FC236}">
                <a16:creationId xmlns:a16="http://schemas.microsoft.com/office/drawing/2014/main" xmlns="" id="{B93B67CF-EDA4-DF7F-F7FE-38574D8D28DA}"/>
              </a:ext>
            </a:extLst>
          </p:cNvPr>
          <p:cNvGrpSpPr/>
          <p:nvPr/>
        </p:nvGrpSpPr>
        <p:grpSpPr>
          <a:xfrm>
            <a:off x="579168" y="1098944"/>
            <a:ext cx="2064850" cy="2668024"/>
            <a:chOff x="9324891" y="493402"/>
            <a:chExt cx="2366716" cy="3444162"/>
          </a:xfrm>
        </p:grpSpPr>
        <p:pic>
          <p:nvPicPr>
            <p:cNvPr id="31" name="Picture 30" descr="A cartoon bee running&#10;&#10;Description automatically generated">
              <a:extLst>
                <a:ext uri="{FF2B5EF4-FFF2-40B4-BE49-F238E27FC236}">
                  <a16:creationId xmlns:a16="http://schemas.microsoft.com/office/drawing/2014/main" xmlns="" id="{472188DA-5E9E-2D20-E6C5-C8663B3BC9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43171">
              <a:off x="9404543" y="1354996"/>
              <a:ext cx="2265270" cy="2582568"/>
            </a:xfrm>
            <a:prstGeom prst="rect">
              <a:avLst/>
            </a:prstGeom>
          </p:spPr>
        </p:pic>
        <p:sp>
          <p:nvSpPr>
            <p:cNvPr id="32" name="Rectangle 31">
              <a:extLst>
                <a:ext uri="{FF2B5EF4-FFF2-40B4-BE49-F238E27FC236}">
                  <a16:creationId xmlns:a16="http://schemas.microsoft.com/office/drawing/2014/main" xmlns="" id="{37CB2C30-2400-C85F-0E5C-DD71ABA0C3DD}"/>
                </a:ext>
              </a:extLst>
            </p:cNvPr>
            <p:cNvSpPr/>
            <p:nvPr/>
          </p:nvSpPr>
          <p:spPr>
            <a:xfrm>
              <a:off x="9324891" y="493402"/>
              <a:ext cx="2366716" cy="818148"/>
            </a:xfrm>
            <a:prstGeom prst="rect">
              <a:avLst/>
            </a:prstGeom>
            <a:solidFill>
              <a:schemeClr val="bg1"/>
            </a:solid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381 164</a:t>
              </a:r>
            </a:p>
          </p:txBody>
        </p:sp>
      </p:grpSp>
      <p:pic>
        <p:nvPicPr>
          <p:cNvPr id="33" name="Picture 32">
            <a:extLst>
              <a:ext uri="{FF2B5EF4-FFF2-40B4-BE49-F238E27FC236}">
                <a16:creationId xmlns:a16="http://schemas.microsoft.com/office/drawing/2014/main" xmlns="" id="{625A0006-BB11-280E-E6F3-896C10C25E66}"/>
              </a:ext>
            </a:extLst>
          </p:cNvPr>
          <p:cNvPicPr>
            <a:picLocks noChangeAspect="1"/>
          </p:cNvPicPr>
          <p:nvPr/>
        </p:nvPicPr>
        <p:blipFill>
          <a:blip r:embed="rId7"/>
          <a:stretch>
            <a:fillRect/>
          </a:stretch>
        </p:blipFill>
        <p:spPr>
          <a:xfrm>
            <a:off x="291498" y="3905992"/>
            <a:ext cx="11710737" cy="1152686"/>
          </a:xfrm>
          <a:prstGeom prst="rect">
            <a:avLst/>
          </a:prstGeom>
        </p:spPr>
      </p:pic>
      <p:grpSp>
        <p:nvGrpSpPr>
          <p:cNvPr id="7" name="Group 6">
            <a:extLst>
              <a:ext uri="{FF2B5EF4-FFF2-40B4-BE49-F238E27FC236}">
                <a16:creationId xmlns:a16="http://schemas.microsoft.com/office/drawing/2014/main" xmlns="" id="{0FB06141-523D-300B-BB16-A65D6A86C535}"/>
              </a:ext>
            </a:extLst>
          </p:cNvPr>
          <p:cNvGrpSpPr/>
          <p:nvPr/>
        </p:nvGrpSpPr>
        <p:grpSpPr>
          <a:xfrm>
            <a:off x="1585965" y="4485065"/>
            <a:ext cx="10261478" cy="2684936"/>
            <a:chOff x="1832212" y="3836766"/>
            <a:chExt cx="9952772" cy="3028254"/>
          </a:xfrm>
        </p:grpSpPr>
        <p:pic>
          <p:nvPicPr>
            <p:cNvPr id="2052" name="Picture 4">
              <a:extLst>
                <a:ext uri="{FF2B5EF4-FFF2-40B4-BE49-F238E27FC236}">
                  <a16:creationId xmlns:a16="http://schemas.microsoft.com/office/drawing/2014/main" xmlns="" id="{D8CBCBA9-49EB-7587-002B-7C5C54F9C94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4645" y1="33865" x2="26950" y2="40780"/>
                          <a14:foregroundMark x1="37411" y1="30319" x2="41312" y2="43440"/>
                          <a14:foregroundMark x1="55674" y1="33865" x2="57447" y2="36702"/>
                          <a14:foregroundMark x1="60993" y1="35106" x2="64007" y2="46809"/>
                          <a14:foregroundMark x1="76064" y1="32801" x2="75355" y2="44149"/>
                        </a14:backgroundRemoval>
                      </a14:imgEffect>
                    </a14:imgLayer>
                  </a14:imgProps>
                </a:ext>
                <a:ext uri="{28A0092B-C50C-407E-A947-70E740481C1C}">
                  <a14:useLocalDpi xmlns:a14="http://schemas.microsoft.com/office/drawing/2010/main" val="0"/>
                </a:ext>
              </a:extLst>
            </a:blip>
            <a:srcRect/>
            <a:stretch>
              <a:fillRect/>
            </a:stretch>
          </p:blipFill>
          <p:spPr bwMode="auto">
            <a:xfrm>
              <a:off x="1832212" y="3836766"/>
              <a:ext cx="2554301" cy="30282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BC807F7B-DDFC-6BFE-F2FF-75257D18A5A9}"/>
                </a:ext>
              </a:extLst>
            </p:cNvPr>
            <p:cNvSpPr txBox="1"/>
            <p:nvPr/>
          </p:nvSpPr>
          <p:spPr>
            <a:xfrm>
              <a:off x="4261236" y="4956856"/>
              <a:ext cx="7523748" cy="1041395"/>
            </a:xfrm>
            <a:prstGeom prst="rect">
              <a:avLst/>
            </a:prstGeom>
            <a:noFill/>
          </p:spPr>
          <p:txBody>
            <a:bodyPr wrap="square" rtlCol="0">
              <a:spAutoFit/>
            </a:bodyPr>
            <a:lstStyle/>
            <a:p>
              <a:r>
                <a:rPr lang="en-US" sz="5400" dirty="0">
                  <a:ln>
                    <a:solidFill>
                      <a:sysClr val="windowText" lastClr="000000"/>
                    </a:solidFill>
                  </a:ln>
                  <a:solidFill>
                    <a:srgbClr val="FF0000"/>
                  </a:solidFill>
                  <a:latin typeface="LNTH-Hoa Nho LNTH" pitchFamily="2" charset="0"/>
                </a:rPr>
                <a:t>THẢO LUẬN NHÓM ĐÔI</a:t>
              </a:r>
            </a:p>
          </p:txBody>
        </p:sp>
      </p:grpSp>
      <p:grpSp>
        <p:nvGrpSpPr>
          <p:cNvPr id="34" name="Group 33">
            <a:extLst>
              <a:ext uri="{FF2B5EF4-FFF2-40B4-BE49-F238E27FC236}">
                <a16:creationId xmlns:a16="http://schemas.microsoft.com/office/drawing/2014/main" xmlns="" id="{87EEF428-A6CA-ADE8-290E-09C3404B4B96}"/>
              </a:ext>
            </a:extLst>
          </p:cNvPr>
          <p:cNvGrpSpPr/>
          <p:nvPr/>
        </p:nvGrpSpPr>
        <p:grpSpPr>
          <a:xfrm>
            <a:off x="291498" y="80922"/>
            <a:ext cx="11373295" cy="802640"/>
            <a:chOff x="1432549" y="870514"/>
            <a:chExt cx="8537644" cy="802640"/>
          </a:xfrm>
        </p:grpSpPr>
        <p:sp>
          <p:nvSpPr>
            <p:cNvPr id="35" name="TextBox 34">
              <a:extLst>
                <a:ext uri="{FF2B5EF4-FFF2-40B4-BE49-F238E27FC236}">
                  <a16:creationId xmlns:a16="http://schemas.microsoft.com/office/drawing/2014/main" xmlns="" id="{20ABE09E-7B8D-DFE2-C846-592D3AC4296D}"/>
                </a:ext>
              </a:extLst>
            </p:cNvPr>
            <p:cNvSpPr txBox="1"/>
            <p:nvPr/>
          </p:nvSpPr>
          <p:spPr>
            <a:xfrm>
              <a:off x="1687278" y="883740"/>
              <a:ext cx="8282915" cy="783193"/>
            </a:xfrm>
            <a:prstGeom prst="roundRect">
              <a:avLst/>
            </a:prstGeom>
            <a:solidFill>
              <a:srgbClr val="E0FFC1"/>
            </a:solidFill>
            <a:ln w="38100">
              <a:solidFill>
                <a:srgbClr val="00B050"/>
              </a:solidFill>
            </a:ln>
          </p:spPr>
          <p:txBody>
            <a:bodyPr wrap="square" rtlCol="0">
              <a:spAutoFit/>
            </a:bodyPr>
            <a:lstStyle/>
            <a:p>
              <a:pPr algn="ctr"/>
              <a:r>
                <a:rPr lang="en-US" sz="4000" b="1">
                  <a:solidFill>
                    <a:srgbClr val="002060"/>
                  </a:solidFill>
                  <a:ea typeface="Roboto" panose="02000000000000000000" pitchFamily="2" charset="0"/>
                </a:rPr>
                <a:t>   Nối các số vào vị trí trên tia số.</a:t>
              </a:r>
              <a:endParaRPr lang="en-US" sz="4000" b="1" dirty="0">
                <a:solidFill>
                  <a:srgbClr val="002060"/>
                </a:solidFill>
                <a:ea typeface="Roboto" panose="02000000000000000000" pitchFamily="2" charset="0"/>
              </a:endParaRPr>
            </a:p>
          </p:txBody>
        </p:sp>
        <p:pic>
          <p:nvPicPr>
            <p:cNvPr id="36" name="Picture 35">
              <a:extLst>
                <a:ext uri="{FF2B5EF4-FFF2-40B4-BE49-F238E27FC236}">
                  <a16:creationId xmlns:a16="http://schemas.microsoft.com/office/drawing/2014/main" xmlns="" id="{352A6E47-A0C9-A526-E98C-6EFEBB8AFC53}"/>
                </a:ext>
              </a:extLst>
            </p:cNvPr>
            <p:cNvPicPr>
              <a:picLocks noChangeAspect="1"/>
            </p:cNvPicPr>
            <p:nvPr/>
          </p:nvPicPr>
          <p:blipFill>
            <a:blip r:embed="rId10"/>
            <a:stretch>
              <a:fillRect/>
            </a:stretch>
          </p:blipFill>
          <p:spPr>
            <a:xfrm>
              <a:off x="1432549" y="870514"/>
              <a:ext cx="666270" cy="802640"/>
            </a:xfrm>
            <a:prstGeom prst="rect">
              <a:avLst/>
            </a:prstGeom>
          </p:spPr>
        </p:pic>
      </p:grpSp>
    </p:spTree>
    <p:extLst>
      <p:ext uri="{BB962C8B-B14F-4D97-AF65-F5344CB8AC3E}">
        <p14:creationId xmlns:p14="http://schemas.microsoft.com/office/powerpoint/2010/main" val="42693841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100" fill="hold">
                                          <p:stCondLst>
                                            <p:cond delay="0"/>
                                          </p:stCondLst>
                                        </p:cTn>
                                        <p:tgtEl>
                                          <p:spTgt spid="7"/>
                                        </p:tgtEl>
                                        <p:attrNameLst>
                                          <p:attrName>r</p:attrName>
                                        </p:attrNameLst>
                                      </p:cBhvr>
                                    </p:animRot>
                                    <p:animRot by="-240000">
                                      <p:cBhvr>
                                        <p:cTn id="12" dur="200" fill="hold">
                                          <p:stCondLst>
                                            <p:cond delay="200"/>
                                          </p:stCondLst>
                                        </p:cTn>
                                        <p:tgtEl>
                                          <p:spTgt spid="7"/>
                                        </p:tgtEl>
                                        <p:attrNameLst>
                                          <p:attrName>r</p:attrName>
                                        </p:attrNameLst>
                                      </p:cBhvr>
                                    </p:animRot>
                                    <p:animRot by="240000">
                                      <p:cBhvr>
                                        <p:cTn id="13" dur="200" fill="hold">
                                          <p:stCondLst>
                                            <p:cond delay="400"/>
                                          </p:stCondLst>
                                        </p:cTn>
                                        <p:tgtEl>
                                          <p:spTgt spid="7"/>
                                        </p:tgtEl>
                                        <p:attrNameLst>
                                          <p:attrName>r</p:attrName>
                                        </p:attrNameLst>
                                      </p:cBhvr>
                                    </p:animRot>
                                    <p:animRot by="-240000">
                                      <p:cBhvr>
                                        <p:cTn id="14" dur="200" fill="hold">
                                          <p:stCondLst>
                                            <p:cond delay="600"/>
                                          </p:stCondLst>
                                        </p:cTn>
                                        <p:tgtEl>
                                          <p:spTgt spid="7"/>
                                        </p:tgtEl>
                                        <p:attrNameLst>
                                          <p:attrName>r</p:attrName>
                                        </p:attrNameLst>
                                      </p:cBhvr>
                                    </p:animRot>
                                    <p:animRot by="120000">
                                      <p:cBhvr>
                                        <p:cTn id="15" dur="200" fill="hold">
                                          <p:stCondLst>
                                            <p:cond delay="800"/>
                                          </p:stCondLst>
                                        </p:cTn>
                                        <p:tgtEl>
                                          <p:spTgt spid="7"/>
                                        </p:tgtEl>
                                        <p:attrNameLst>
                                          <p:attrName>r</p:attrName>
                                        </p:attrNameLst>
                                      </p:cBhvr>
                                    </p:animRot>
                                  </p:childTnLst>
                                </p:cTn>
                              </p:par>
                              <p:par>
                                <p:cTn id="16" presetID="12" presetClass="entr" presetSubtype="8"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 calcmode="lin" valueType="num">
                                      <p:cBhvr additive="base">
                                        <p:cTn id="18" dur="500"/>
                                        <p:tgtEl>
                                          <p:spTgt spid="34"/>
                                        </p:tgtEl>
                                        <p:attrNameLst>
                                          <p:attrName>ppt_x</p:attrName>
                                        </p:attrNameLst>
                                      </p:cBhvr>
                                      <p:tavLst>
                                        <p:tav tm="0">
                                          <p:val>
                                            <p:strVal val="#ppt_x-#ppt_w*1.125000"/>
                                          </p:val>
                                        </p:tav>
                                        <p:tav tm="100000">
                                          <p:val>
                                            <p:strVal val="#ppt_x"/>
                                          </p:val>
                                        </p:tav>
                                      </p:tavLst>
                                    </p:anim>
                                    <p:animEffect transition="in" filter="wipe(right)">
                                      <p:cBhvr>
                                        <p:cTn id="19" dur="500"/>
                                        <p:tgtEl>
                                          <p:spTgt spid="34"/>
                                        </p:tgtEl>
                                      </p:cBhvr>
                                    </p:animEffect>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1640</Words>
  <Application>Microsoft Office PowerPoint</Application>
  <PresentationFormat>Widescreen</PresentationFormat>
  <Paragraphs>266</Paragraphs>
  <Slides>41</Slides>
  <Notes>3</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41</vt:i4>
      </vt:variant>
    </vt:vector>
  </HeadingPairs>
  <TitlesOfParts>
    <vt:vector size="58" baseType="lpstr">
      <vt:lpstr>宋体</vt:lpstr>
      <vt:lpstr>Arial</vt:lpstr>
      <vt:lpstr>Calibri</vt:lpstr>
      <vt:lpstr>Calibri Light</vt:lpstr>
      <vt:lpstr>LNTH-Hoa Nho LNTH</vt:lpstr>
      <vt:lpstr>LNTH-LuoLuoNotangYuanTi 1</vt:lpstr>
      <vt:lpstr>Roboto</vt:lpstr>
      <vt:lpstr>Segoe UI</vt:lpstr>
      <vt:lpstr>SVN-ARCO Typography</vt:lpstr>
      <vt:lpstr>UTM Cookies</vt:lpstr>
      <vt:lpstr>UTM Edwardian</vt:lpstr>
      <vt:lpstr>UTM Flamenco</vt:lpstr>
      <vt:lpstr>UTM Mother</vt:lpstr>
      <vt:lpstr>UVN Banh Mi</vt:lpstr>
      <vt:lpstr>Wingdings</vt:lpstr>
      <vt:lpstr>字魂65号-时光手札体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Microsoft account</cp:lastModifiedBy>
  <cp:revision>2</cp:revision>
  <dcterms:created xsi:type="dcterms:W3CDTF">2023-11-19T08:51:37Z</dcterms:created>
  <dcterms:modified xsi:type="dcterms:W3CDTF">2023-11-19T08:52:28Z</dcterms:modified>
</cp:coreProperties>
</file>